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3" r:id="rId4"/>
    <p:sldMasterId id="2147483708" r:id="rId5"/>
    <p:sldMasterId id="2147483726" r:id="rId6"/>
  </p:sldMasterIdLst>
  <p:notesMasterIdLst>
    <p:notesMasterId r:id="rId53"/>
  </p:notesMasterIdLst>
  <p:handoutMasterIdLst>
    <p:handoutMasterId r:id="rId54"/>
  </p:handoutMasterIdLst>
  <p:sldIdLst>
    <p:sldId id="257" r:id="rId7"/>
    <p:sldId id="266" r:id="rId8"/>
    <p:sldId id="302" r:id="rId9"/>
    <p:sldId id="523" r:id="rId10"/>
    <p:sldId id="554" r:id="rId11"/>
    <p:sldId id="555" r:id="rId12"/>
    <p:sldId id="503" r:id="rId13"/>
    <p:sldId id="481" r:id="rId14"/>
    <p:sldId id="551" r:id="rId15"/>
    <p:sldId id="572" r:id="rId16"/>
    <p:sldId id="557" r:id="rId17"/>
    <p:sldId id="556" r:id="rId18"/>
    <p:sldId id="574" r:id="rId19"/>
    <p:sldId id="575" r:id="rId20"/>
    <p:sldId id="576" r:id="rId21"/>
    <p:sldId id="578" r:id="rId22"/>
    <p:sldId id="524" r:id="rId23"/>
    <p:sldId id="525" r:id="rId24"/>
    <p:sldId id="526" r:id="rId25"/>
    <p:sldId id="538" r:id="rId26"/>
    <p:sldId id="539" r:id="rId27"/>
    <p:sldId id="580" r:id="rId28"/>
    <p:sldId id="579" r:id="rId29"/>
    <p:sldId id="581" r:id="rId30"/>
    <p:sldId id="582" r:id="rId31"/>
    <p:sldId id="506" r:id="rId32"/>
    <p:sldId id="544" r:id="rId33"/>
    <p:sldId id="394" r:id="rId34"/>
    <p:sldId id="545" r:id="rId35"/>
    <p:sldId id="583" r:id="rId36"/>
    <p:sldId id="547" r:id="rId37"/>
    <p:sldId id="548" r:id="rId38"/>
    <p:sldId id="371" r:id="rId39"/>
    <p:sldId id="398" r:id="rId40"/>
    <p:sldId id="511" r:id="rId41"/>
    <p:sldId id="396" r:id="rId42"/>
    <p:sldId id="566" r:id="rId43"/>
    <p:sldId id="567" r:id="rId44"/>
    <p:sldId id="568" r:id="rId45"/>
    <p:sldId id="569" r:id="rId46"/>
    <p:sldId id="570" r:id="rId47"/>
    <p:sldId id="571" r:id="rId48"/>
    <p:sldId id="259" r:id="rId49"/>
    <p:sldId id="584" r:id="rId50"/>
    <p:sldId id="585" r:id="rId51"/>
    <p:sldId id="512" r:id="rId52"/>
  </p:sldIdLst>
  <p:sldSz cx="9144000" cy="6858000" type="screen4x3"/>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5949" userDrawn="1">
          <p15:clr>
            <a:srgbClr val="A4A3A4"/>
          </p15:clr>
        </p15:guide>
        <p15:guide id="2" orient="horz" pos="2160">
          <p15:clr>
            <a:srgbClr val="A4A3A4"/>
          </p15:clr>
        </p15:guide>
        <p15:guide id="3" pos="446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56865"/>
    <a:srgbClr val="00FF00"/>
    <a:srgbClr val="3C3C3B"/>
    <a:srgbClr val="E1783C"/>
    <a:srgbClr val="DD5C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ABFCF23-3B69-468F-B69F-88F6DE6A72F2}" styleName="Style moyen 1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566"/>
    <p:restoredTop sz="95196"/>
  </p:normalViewPr>
  <p:slideViewPr>
    <p:cSldViewPr snapToGrid="0">
      <p:cViewPr>
        <p:scale>
          <a:sx n="80" d="100"/>
          <a:sy n="80" d="100"/>
        </p:scale>
        <p:origin x="560" y="-360"/>
      </p:cViewPr>
      <p:guideLst>
        <p:guide pos="5949"/>
        <p:guide orient="horz" pos="2160"/>
        <p:guide pos="4462"/>
      </p:guideLst>
    </p:cSldViewPr>
  </p:slideViewPr>
  <p:notesTextViewPr>
    <p:cViewPr>
      <p:scale>
        <a:sx n="1" d="1"/>
        <a:sy n="1" d="1"/>
      </p:scale>
      <p:origin x="0" y="0"/>
    </p:cViewPr>
  </p:notesTextViewPr>
  <p:sorterViewPr>
    <p:cViewPr>
      <p:scale>
        <a:sx n="120" d="100"/>
        <a:sy n="12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notesMaster" Target="notesMasters/notesMaster1.xml"/><Relationship Id="rId54" Type="http://schemas.openxmlformats.org/officeDocument/2006/relationships/handoutMaster" Target="handoutMasters/handoutMaster1.xml"/><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AFF51F-D26D-4CBC-8DF8-F74E9F87DC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95E1625-A144-4636-8F2E-7CCED6B326DC}">
      <dgm:prSet phldrT="[Text]"/>
      <dgm:spPr/>
      <dgm:t>
        <a:bodyPr/>
        <a:lstStyle/>
        <a:p>
          <a:r>
            <a:rPr lang="en-US"/>
            <a:t>Promoting and spreading excellence</a:t>
          </a:r>
        </a:p>
      </dgm:t>
    </dgm:pt>
    <dgm:pt modelId="{78F39332-6976-4ACF-8FB4-9CB23AB08A88}" type="parTrans" cxnId="{9EE72268-BDFC-48CE-ADDD-272B4A12A70B}">
      <dgm:prSet/>
      <dgm:spPr/>
      <dgm:t>
        <a:bodyPr/>
        <a:lstStyle/>
        <a:p>
          <a:endParaRPr lang="en-US"/>
        </a:p>
      </dgm:t>
    </dgm:pt>
    <dgm:pt modelId="{588223F2-A8E1-4FA7-868A-D71B3FB92CE9}" type="sibTrans" cxnId="{9EE72268-BDFC-48CE-ADDD-272B4A12A70B}">
      <dgm:prSet/>
      <dgm:spPr>
        <a:ln>
          <a:solidFill>
            <a:schemeClr val="accent4"/>
          </a:solidFill>
        </a:ln>
      </dgm:spPr>
      <dgm:t>
        <a:bodyPr/>
        <a:lstStyle/>
        <a:p>
          <a:endParaRPr lang="en-US"/>
        </a:p>
      </dgm:t>
    </dgm:pt>
    <dgm:pt modelId="{D596CFF6-99AE-4460-9315-036BBD0FFC49}">
      <dgm:prSet phldrT="[Text]"/>
      <dgm:spPr/>
      <dgm:t>
        <a:bodyPr/>
        <a:lstStyle/>
        <a:p>
          <a:r>
            <a:rPr lang="en-US"/>
            <a:t>Fostering interdisciplinary research for breakthrough science</a:t>
          </a:r>
        </a:p>
      </dgm:t>
    </dgm:pt>
    <dgm:pt modelId="{23C2B524-4797-4BE0-9CD9-0D68CF26B216}" type="parTrans" cxnId="{E188985C-AB8B-4D89-BBEE-699EC30EACFD}">
      <dgm:prSet/>
      <dgm:spPr/>
      <dgm:t>
        <a:bodyPr/>
        <a:lstStyle/>
        <a:p>
          <a:endParaRPr lang="en-US"/>
        </a:p>
      </dgm:t>
    </dgm:pt>
    <dgm:pt modelId="{71E727A1-43D6-4AE3-A915-CEBCC3A50087}" type="sibTrans" cxnId="{E188985C-AB8B-4D89-BBEE-699EC30EACFD}">
      <dgm:prSet/>
      <dgm:spPr/>
      <dgm:t>
        <a:bodyPr/>
        <a:lstStyle/>
        <a:p>
          <a:endParaRPr lang="en-US"/>
        </a:p>
      </dgm:t>
    </dgm:pt>
    <dgm:pt modelId="{A76B0C79-D84D-46EC-820D-A8D785CE10E6}">
      <dgm:prSet phldrT="[Text]"/>
      <dgm:spPr/>
      <dgm:t>
        <a:bodyPr/>
        <a:lstStyle/>
        <a:p>
          <a:r>
            <a:rPr lang="en-US" dirty="0"/>
            <a:t>Boosting careers young researchers</a:t>
          </a:r>
        </a:p>
      </dgm:t>
    </dgm:pt>
    <dgm:pt modelId="{8B280511-2652-45DB-8452-44DD5132E754}" type="parTrans" cxnId="{2A481A43-A6D4-4F55-AB7F-E8CEABEFE8AC}">
      <dgm:prSet/>
      <dgm:spPr/>
      <dgm:t>
        <a:bodyPr/>
        <a:lstStyle/>
        <a:p>
          <a:endParaRPr lang="en-US"/>
        </a:p>
      </dgm:t>
    </dgm:pt>
    <dgm:pt modelId="{6A2AEF03-933A-4BAF-A147-9FA98878A074}" type="sibTrans" cxnId="{2A481A43-A6D4-4F55-AB7F-E8CEABEFE8AC}">
      <dgm:prSet/>
      <dgm:spPr/>
      <dgm:t>
        <a:bodyPr/>
        <a:lstStyle/>
        <a:p>
          <a:endParaRPr lang="en-US"/>
        </a:p>
      </dgm:t>
    </dgm:pt>
    <dgm:pt modelId="{16501DD1-6288-40BB-82EC-8CD3B91506B5}" type="pres">
      <dgm:prSet presAssocID="{85AFF51F-D26D-4CBC-8DF8-F74E9F87DC91}" presName="Name0" presStyleCnt="0">
        <dgm:presLayoutVars>
          <dgm:chMax val="7"/>
          <dgm:chPref val="7"/>
          <dgm:dir/>
        </dgm:presLayoutVars>
      </dgm:prSet>
      <dgm:spPr/>
      <dgm:t>
        <a:bodyPr/>
        <a:lstStyle/>
        <a:p>
          <a:endParaRPr lang="tr-TR"/>
        </a:p>
      </dgm:t>
    </dgm:pt>
    <dgm:pt modelId="{E23F9DCE-B6D5-44C0-87DD-25BCD5E644CD}" type="pres">
      <dgm:prSet presAssocID="{85AFF51F-D26D-4CBC-8DF8-F74E9F87DC91}" presName="Name1" presStyleCnt="0"/>
      <dgm:spPr/>
    </dgm:pt>
    <dgm:pt modelId="{8891B1B1-9E95-43DF-A1E8-7659DF16F0EC}" type="pres">
      <dgm:prSet presAssocID="{85AFF51F-D26D-4CBC-8DF8-F74E9F87DC91}" presName="cycle" presStyleCnt="0"/>
      <dgm:spPr/>
    </dgm:pt>
    <dgm:pt modelId="{E4C97092-6197-4C91-BA09-9B2E6744B089}" type="pres">
      <dgm:prSet presAssocID="{85AFF51F-D26D-4CBC-8DF8-F74E9F87DC91}" presName="srcNode" presStyleLbl="node1" presStyleIdx="0" presStyleCnt="3"/>
      <dgm:spPr/>
    </dgm:pt>
    <dgm:pt modelId="{0E1C7383-68C2-4F71-B425-EE26049D78B8}" type="pres">
      <dgm:prSet presAssocID="{85AFF51F-D26D-4CBC-8DF8-F74E9F87DC91}" presName="conn" presStyleLbl="parChTrans1D2" presStyleIdx="0" presStyleCnt="1"/>
      <dgm:spPr/>
      <dgm:t>
        <a:bodyPr/>
        <a:lstStyle/>
        <a:p>
          <a:endParaRPr lang="tr-TR"/>
        </a:p>
      </dgm:t>
    </dgm:pt>
    <dgm:pt modelId="{8AF03958-FCDA-463B-A628-8DA4C0C205CF}" type="pres">
      <dgm:prSet presAssocID="{85AFF51F-D26D-4CBC-8DF8-F74E9F87DC91}" presName="extraNode" presStyleLbl="node1" presStyleIdx="0" presStyleCnt="3"/>
      <dgm:spPr/>
    </dgm:pt>
    <dgm:pt modelId="{402E6492-93EB-44D2-93AF-285D45EF04B9}" type="pres">
      <dgm:prSet presAssocID="{85AFF51F-D26D-4CBC-8DF8-F74E9F87DC91}" presName="dstNode" presStyleLbl="node1" presStyleIdx="0" presStyleCnt="3"/>
      <dgm:spPr/>
    </dgm:pt>
    <dgm:pt modelId="{487EF260-3F9A-4AB9-968E-A80C9267E123}" type="pres">
      <dgm:prSet presAssocID="{E95E1625-A144-4636-8F2E-7CCED6B326DC}" presName="text_1" presStyleLbl="node1" presStyleIdx="0" presStyleCnt="3">
        <dgm:presLayoutVars>
          <dgm:bulletEnabled val="1"/>
        </dgm:presLayoutVars>
      </dgm:prSet>
      <dgm:spPr/>
      <dgm:t>
        <a:bodyPr/>
        <a:lstStyle/>
        <a:p>
          <a:endParaRPr lang="tr-TR"/>
        </a:p>
      </dgm:t>
    </dgm:pt>
    <dgm:pt modelId="{F1236314-94FF-4521-BDBE-ED1C82087180}" type="pres">
      <dgm:prSet presAssocID="{E95E1625-A144-4636-8F2E-7CCED6B326DC}" presName="accent_1" presStyleCnt="0"/>
      <dgm:spPr/>
    </dgm:pt>
    <dgm:pt modelId="{A0A3BF69-3B67-456A-9A0D-CC5329123C05}" type="pres">
      <dgm:prSet presAssocID="{E95E1625-A144-4636-8F2E-7CCED6B326DC}" presName="accentRepeatNode" presStyleLbl="solidFgAcc1" presStyleIdx="0" presStyleCnt="3"/>
      <dgm:spPr>
        <a:ln>
          <a:solidFill>
            <a:schemeClr val="accent4"/>
          </a:solidFill>
        </a:ln>
      </dgm:spPr>
    </dgm:pt>
    <dgm:pt modelId="{5AF01585-6117-4619-883C-DF704A2FBC69}" type="pres">
      <dgm:prSet presAssocID="{D596CFF6-99AE-4460-9315-036BBD0FFC49}" presName="text_2" presStyleLbl="node1" presStyleIdx="1" presStyleCnt="3">
        <dgm:presLayoutVars>
          <dgm:bulletEnabled val="1"/>
        </dgm:presLayoutVars>
      </dgm:prSet>
      <dgm:spPr/>
      <dgm:t>
        <a:bodyPr/>
        <a:lstStyle/>
        <a:p>
          <a:endParaRPr lang="tr-TR"/>
        </a:p>
      </dgm:t>
    </dgm:pt>
    <dgm:pt modelId="{2C3E3949-A17C-49B7-91E3-D3A8D3016A70}" type="pres">
      <dgm:prSet presAssocID="{D596CFF6-99AE-4460-9315-036BBD0FFC49}" presName="accent_2" presStyleCnt="0"/>
      <dgm:spPr/>
    </dgm:pt>
    <dgm:pt modelId="{9EFEB2A2-F97F-4662-A592-9A58135FA0BF}" type="pres">
      <dgm:prSet presAssocID="{D596CFF6-99AE-4460-9315-036BBD0FFC49}" presName="accentRepeatNode" presStyleLbl="solidFgAcc1" presStyleIdx="1" presStyleCnt="3"/>
      <dgm:spPr>
        <a:ln>
          <a:solidFill>
            <a:schemeClr val="accent4"/>
          </a:solidFill>
        </a:ln>
      </dgm:spPr>
    </dgm:pt>
    <dgm:pt modelId="{8AE64D1B-CC48-4FA3-832A-7DB339C09060}" type="pres">
      <dgm:prSet presAssocID="{A76B0C79-D84D-46EC-820D-A8D785CE10E6}" presName="text_3" presStyleLbl="node1" presStyleIdx="2" presStyleCnt="3">
        <dgm:presLayoutVars>
          <dgm:bulletEnabled val="1"/>
        </dgm:presLayoutVars>
      </dgm:prSet>
      <dgm:spPr/>
      <dgm:t>
        <a:bodyPr/>
        <a:lstStyle/>
        <a:p>
          <a:endParaRPr lang="tr-TR"/>
        </a:p>
      </dgm:t>
    </dgm:pt>
    <dgm:pt modelId="{4160B3F5-E853-4D68-B4FE-FF244F70EC5A}" type="pres">
      <dgm:prSet presAssocID="{A76B0C79-D84D-46EC-820D-A8D785CE10E6}" presName="accent_3" presStyleCnt="0"/>
      <dgm:spPr/>
    </dgm:pt>
    <dgm:pt modelId="{0570210E-02B7-402D-804A-3424C4E65ACC}" type="pres">
      <dgm:prSet presAssocID="{A76B0C79-D84D-46EC-820D-A8D785CE10E6}" presName="accentRepeatNode" presStyleLbl="solidFgAcc1" presStyleIdx="2" presStyleCnt="3"/>
      <dgm:spPr>
        <a:ln>
          <a:solidFill>
            <a:schemeClr val="accent4"/>
          </a:solidFill>
        </a:ln>
      </dgm:spPr>
    </dgm:pt>
  </dgm:ptLst>
  <dgm:cxnLst>
    <dgm:cxn modelId="{AF3B4584-1949-B54C-BD16-41CCD4D3C02D}" type="presOf" srcId="{85AFF51F-D26D-4CBC-8DF8-F74E9F87DC91}" destId="{16501DD1-6288-40BB-82EC-8CD3B91506B5}" srcOrd="0" destOrd="0" presId="urn:microsoft.com/office/officeart/2008/layout/VerticalCurvedList"/>
    <dgm:cxn modelId="{E188985C-AB8B-4D89-BBEE-699EC30EACFD}" srcId="{85AFF51F-D26D-4CBC-8DF8-F74E9F87DC91}" destId="{D596CFF6-99AE-4460-9315-036BBD0FFC49}" srcOrd="1" destOrd="0" parTransId="{23C2B524-4797-4BE0-9CD9-0D68CF26B216}" sibTransId="{71E727A1-43D6-4AE3-A915-CEBCC3A50087}"/>
    <dgm:cxn modelId="{3F567A38-4824-CB42-97FE-8FFF0F7599B5}" type="presOf" srcId="{588223F2-A8E1-4FA7-868A-D71B3FB92CE9}" destId="{0E1C7383-68C2-4F71-B425-EE26049D78B8}" srcOrd="0" destOrd="0" presId="urn:microsoft.com/office/officeart/2008/layout/VerticalCurvedList"/>
    <dgm:cxn modelId="{16E88D19-D92A-C24E-A58F-C8DFFD15AB65}" type="presOf" srcId="{D596CFF6-99AE-4460-9315-036BBD0FFC49}" destId="{5AF01585-6117-4619-883C-DF704A2FBC69}" srcOrd="0" destOrd="0" presId="urn:microsoft.com/office/officeart/2008/layout/VerticalCurvedList"/>
    <dgm:cxn modelId="{9EE72268-BDFC-48CE-ADDD-272B4A12A70B}" srcId="{85AFF51F-D26D-4CBC-8DF8-F74E9F87DC91}" destId="{E95E1625-A144-4636-8F2E-7CCED6B326DC}" srcOrd="0" destOrd="0" parTransId="{78F39332-6976-4ACF-8FB4-9CB23AB08A88}" sibTransId="{588223F2-A8E1-4FA7-868A-D71B3FB92CE9}"/>
    <dgm:cxn modelId="{2A481A43-A6D4-4F55-AB7F-E8CEABEFE8AC}" srcId="{85AFF51F-D26D-4CBC-8DF8-F74E9F87DC91}" destId="{A76B0C79-D84D-46EC-820D-A8D785CE10E6}" srcOrd="2" destOrd="0" parTransId="{8B280511-2652-45DB-8452-44DD5132E754}" sibTransId="{6A2AEF03-933A-4BAF-A147-9FA98878A074}"/>
    <dgm:cxn modelId="{35594EEA-1951-1043-B131-39938074F235}" type="presOf" srcId="{A76B0C79-D84D-46EC-820D-A8D785CE10E6}" destId="{8AE64D1B-CC48-4FA3-832A-7DB339C09060}" srcOrd="0" destOrd="0" presId="urn:microsoft.com/office/officeart/2008/layout/VerticalCurvedList"/>
    <dgm:cxn modelId="{C360C619-BDEA-3549-8CEB-0A9FB07D0275}" type="presOf" srcId="{E95E1625-A144-4636-8F2E-7CCED6B326DC}" destId="{487EF260-3F9A-4AB9-968E-A80C9267E123}" srcOrd="0" destOrd="0" presId="urn:microsoft.com/office/officeart/2008/layout/VerticalCurvedList"/>
    <dgm:cxn modelId="{BE8F126A-EC33-1845-951F-658979BB4162}" type="presParOf" srcId="{16501DD1-6288-40BB-82EC-8CD3B91506B5}" destId="{E23F9DCE-B6D5-44C0-87DD-25BCD5E644CD}" srcOrd="0" destOrd="0" presId="urn:microsoft.com/office/officeart/2008/layout/VerticalCurvedList"/>
    <dgm:cxn modelId="{BF96C1B1-9EF4-8C4F-91A8-FDCA9F837BE1}" type="presParOf" srcId="{E23F9DCE-B6D5-44C0-87DD-25BCD5E644CD}" destId="{8891B1B1-9E95-43DF-A1E8-7659DF16F0EC}" srcOrd="0" destOrd="0" presId="urn:microsoft.com/office/officeart/2008/layout/VerticalCurvedList"/>
    <dgm:cxn modelId="{60667511-95F4-824A-AC16-3AFB6FBF7819}" type="presParOf" srcId="{8891B1B1-9E95-43DF-A1E8-7659DF16F0EC}" destId="{E4C97092-6197-4C91-BA09-9B2E6744B089}" srcOrd="0" destOrd="0" presId="urn:microsoft.com/office/officeart/2008/layout/VerticalCurvedList"/>
    <dgm:cxn modelId="{F8C7FFEE-BB9A-3349-B1C7-87233F5F3572}" type="presParOf" srcId="{8891B1B1-9E95-43DF-A1E8-7659DF16F0EC}" destId="{0E1C7383-68C2-4F71-B425-EE26049D78B8}" srcOrd="1" destOrd="0" presId="urn:microsoft.com/office/officeart/2008/layout/VerticalCurvedList"/>
    <dgm:cxn modelId="{28A301AC-BAB5-CD47-A1A6-0BF7FD992FC3}" type="presParOf" srcId="{8891B1B1-9E95-43DF-A1E8-7659DF16F0EC}" destId="{8AF03958-FCDA-463B-A628-8DA4C0C205CF}" srcOrd="2" destOrd="0" presId="urn:microsoft.com/office/officeart/2008/layout/VerticalCurvedList"/>
    <dgm:cxn modelId="{5AEEB738-32F2-5A4A-B444-33D01D951C4E}" type="presParOf" srcId="{8891B1B1-9E95-43DF-A1E8-7659DF16F0EC}" destId="{402E6492-93EB-44D2-93AF-285D45EF04B9}" srcOrd="3" destOrd="0" presId="urn:microsoft.com/office/officeart/2008/layout/VerticalCurvedList"/>
    <dgm:cxn modelId="{BA8607F0-D51A-6B42-8D53-E00129E5CC7D}" type="presParOf" srcId="{E23F9DCE-B6D5-44C0-87DD-25BCD5E644CD}" destId="{487EF260-3F9A-4AB9-968E-A80C9267E123}" srcOrd="1" destOrd="0" presId="urn:microsoft.com/office/officeart/2008/layout/VerticalCurvedList"/>
    <dgm:cxn modelId="{D9BE0708-70AD-234F-80E8-5D139ABBD2AA}" type="presParOf" srcId="{E23F9DCE-B6D5-44C0-87DD-25BCD5E644CD}" destId="{F1236314-94FF-4521-BDBE-ED1C82087180}" srcOrd="2" destOrd="0" presId="urn:microsoft.com/office/officeart/2008/layout/VerticalCurvedList"/>
    <dgm:cxn modelId="{B3FADB9B-DA82-9C4B-BF2A-D370A3F18D99}" type="presParOf" srcId="{F1236314-94FF-4521-BDBE-ED1C82087180}" destId="{A0A3BF69-3B67-456A-9A0D-CC5329123C05}" srcOrd="0" destOrd="0" presId="urn:microsoft.com/office/officeart/2008/layout/VerticalCurvedList"/>
    <dgm:cxn modelId="{61FC33D8-6DE5-3D46-B865-B668D19E56B5}" type="presParOf" srcId="{E23F9DCE-B6D5-44C0-87DD-25BCD5E644CD}" destId="{5AF01585-6117-4619-883C-DF704A2FBC69}" srcOrd="3" destOrd="0" presId="urn:microsoft.com/office/officeart/2008/layout/VerticalCurvedList"/>
    <dgm:cxn modelId="{FA36D9C0-8BA9-1347-8CC1-DFA97D30C1F5}" type="presParOf" srcId="{E23F9DCE-B6D5-44C0-87DD-25BCD5E644CD}" destId="{2C3E3949-A17C-49B7-91E3-D3A8D3016A70}" srcOrd="4" destOrd="0" presId="urn:microsoft.com/office/officeart/2008/layout/VerticalCurvedList"/>
    <dgm:cxn modelId="{695F4C4F-9A75-9D4A-8712-6B554C23D95D}" type="presParOf" srcId="{2C3E3949-A17C-49B7-91E3-D3A8D3016A70}" destId="{9EFEB2A2-F97F-4662-A592-9A58135FA0BF}" srcOrd="0" destOrd="0" presId="urn:microsoft.com/office/officeart/2008/layout/VerticalCurvedList"/>
    <dgm:cxn modelId="{38BAB093-B0E3-2C40-AC21-2E493C49CAE2}" type="presParOf" srcId="{E23F9DCE-B6D5-44C0-87DD-25BCD5E644CD}" destId="{8AE64D1B-CC48-4FA3-832A-7DB339C09060}" srcOrd="5" destOrd="0" presId="urn:microsoft.com/office/officeart/2008/layout/VerticalCurvedList"/>
    <dgm:cxn modelId="{1FFC941A-50DD-D94C-9848-28292C3DDB66}" type="presParOf" srcId="{E23F9DCE-B6D5-44C0-87DD-25BCD5E644CD}" destId="{4160B3F5-E853-4D68-B4FE-FF244F70EC5A}" srcOrd="6" destOrd="0" presId="urn:microsoft.com/office/officeart/2008/layout/VerticalCurvedList"/>
    <dgm:cxn modelId="{27460ECA-64A1-EE4F-B8F4-BECB46286270}" type="presParOf" srcId="{4160B3F5-E853-4D68-B4FE-FF244F70EC5A}" destId="{0570210E-02B7-402D-804A-3424C4E65AC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83A0EF-F0B1-41C0-B13C-80BF809A931B}"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EE3620A4-41BC-42AE-9548-2B925A58893F}">
      <dgm:prSet phldrT="[Text]" custT="1"/>
      <dgm:spPr/>
      <dgm:t>
        <a:bodyPr/>
        <a:lstStyle/>
        <a:p>
          <a:r>
            <a:rPr lang="en-US" sz="1400"/>
            <a:t>COST Innovators Grant</a:t>
          </a:r>
        </a:p>
      </dgm:t>
    </dgm:pt>
    <dgm:pt modelId="{CF3BF4F7-349D-45D7-9D62-D4EF3F01AF22}" type="parTrans" cxnId="{1A63B6E8-4C67-4453-9699-E924A56DCDA1}">
      <dgm:prSet/>
      <dgm:spPr/>
      <dgm:t>
        <a:bodyPr/>
        <a:lstStyle/>
        <a:p>
          <a:endParaRPr lang="en-US"/>
        </a:p>
      </dgm:t>
    </dgm:pt>
    <dgm:pt modelId="{6DF82FE5-D594-42F6-9A07-94A58D58788B}" type="sibTrans" cxnId="{1A63B6E8-4C67-4453-9699-E924A56DCDA1}">
      <dgm:prSet/>
      <dgm:spPr/>
      <dgm:t>
        <a:bodyPr/>
        <a:lstStyle/>
        <a:p>
          <a:endParaRPr lang="en-US"/>
        </a:p>
      </dgm:t>
    </dgm:pt>
    <dgm:pt modelId="{B42B777F-DF57-46B4-8FA4-08638E981053}" type="pres">
      <dgm:prSet presAssocID="{AB83A0EF-F0B1-41C0-B13C-80BF809A931B}" presName="cycle" presStyleCnt="0">
        <dgm:presLayoutVars>
          <dgm:chMax val="1"/>
          <dgm:dir/>
          <dgm:animLvl val="ctr"/>
          <dgm:resizeHandles val="exact"/>
        </dgm:presLayoutVars>
      </dgm:prSet>
      <dgm:spPr/>
      <dgm:t>
        <a:bodyPr/>
        <a:lstStyle/>
        <a:p>
          <a:endParaRPr lang="tr-TR"/>
        </a:p>
      </dgm:t>
    </dgm:pt>
    <dgm:pt modelId="{54426957-E223-44F6-A480-2A5207A43A88}" type="pres">
      <dgm:prSet presAssocID="{EE3620A4-41BC-42AE-9548-2B925A58893F}" presName="centerShape" presStyleLbl="node0" presStyleIdx="0" presStyleCnt="1" custLinFactNeighborX="1274" custLinFactNeighborY="-12532"/>
      <dgm:spPr/>
      <dgm:t>
        <a:bodyPr/>
        <a:lstStyle/>
        <a:p>
          <a:endParaRPr lang="tr-TR"/>
        </a:p>
      </dgm:t>
    </dgm:pt>
  </dgm:ptLst>
  <dgm:cxnLst>
    <dgm:cxn modelId="{FE503209-C7EF-4AC5-B030-B0AC650BB29D}" type="presOf" srcId="{EE3620A4-41BC-42AE-9548-2B925A58893F}" destId="{54426957-E223-44F6-A480-2A5207A43A88}" srcOrd="0" destOrd="0" presId="urn:microsoft.com/office/officeart/2005/8/layout/radial1"/>
    <dgm:cxn modelId="{90BAEBEE-24E8-4AF0-B715-E66491AF7751}" type="presOf" srcId="{AB83A0EF-F0B1-41C0-B13C-80BF809A931B}" destId="{B42B777F-DF57-46B4-8FA4-08638E981053}" srcOrd="0" destOrd="0" presId="urn:microsoft.com/office/officeart/2005/8/layout/radial1"/>
    <dgm:cxn modelId="{1A63B6E8-4C67-4453-9699-E924A56DCDA1}" srcId="{AB83A0EF-F0B1-41C0-B13C-80BF809A931B}" destId="{EE3620A4-41BC-42AE-9548-2B925A58893F}" srcOrd="0" destOrd="0" parTransId="{CF3BF4F7-349D-45D7-9D62-D4EF3F01AF22}" sibTransId="{6DF82FE5-D594-42F6-9A07-94A58D58788B}"/>
    <dgm:cxn modelId="{33F42F7C-5F29-4F61-A379-86F4E11CCACF}" type="presParOf" srcId="{B42B777F-DF57-46B4-8FA4-08638E981053}" destId="{54426957-E223-44F6-A480-2A5207A43A88}" srcOrd="0" destOrd="0" presId="urn:microsoft.com/office/officeart/2005/8/layout/radial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B83A0EF-F0B1-41C0-B13C-80BF809A931B}"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EE3620A4-41BC-42AE-9548-2B925A58893F}">
      <dgm:prSet phldrT="[Text]" custT="1"/>
      <dgm:spPr/>
      <dgm:t>
        <a:bodyPr/>
        <a:lstStyle/>
        <a:p>
          <a:r>
            <a:rPr lang="en-US" sz="1400"/>
            <a:t>COST Academy</a:t>
          </a:r>
        </a:p>
      </dgm:t>
    </dgm:pt>
    <dgm:pt modelId="{CF3BF4F7-349D-45D7-9D62-D4EF3F01AF22}" type="parTrans" cxnId="{1A63B6E8-4C67-4453-9699-E924A56DCDA1}">
      <dgm:prSet/>
      <dgm:spPr/>
      <dgm:t>
        <a:bodyPr/>
        <a:lstStyle/>
        <a:p>
          <a:endParaRPr lang="en-US"/>
        </a:p>
      </dgm:t>
    </dgm:pt>
    <dgm:pt modelId="{6DF82FE5-D594-42F6-9A07-94A58D58788B}" type="sibTrans" cxnId="{1A63B6E8-4C67-4453-9699-E924A56DCDA1}">
      <dgm:prSet/>
      <dgm:spPr/>
      <dgm:t>
        <a:bodyPr/>
        <a:lstStyle/>
        <a:p>
          <a:endParaRPr lang="en-US"/>
        </a:p>
      </dgm:t>
    </dgm:pt>
    <dgm:pt modelId="{B42B777F-DF57-46B4-8FA4-08638E981053}" type="pres">
      <dgm:prSet presAssocID="{AB83A0EF-F0B1-41C0-B13C-80BF809A931B}" presName="cycle" presStyleCnt="0">
        <dgm:presLayoutVars>
          <dgm:chMax val="1"/>
          <dgm:dir/>
          <dgm:animLvl val="ctr"/>
          <dgm:resizeHandles val="exact"/>
        </dgm:presLayoutVars>
      </dgm:prSet>
      <dgm:spPr/>
      <dgm:t>
        <a:bodyPr/>
        <a:lstStyle/>
        <a:p>
          <a:endParaRPr lang="tr-TR"/>
        </a:p>
      </dgm:t>
    </dgm:pt>
    <dgm:pt modelId="{54426957-E223-44F6-A480-2A5207A43A88}" type="pres">
      <dgm:prSet presAssocID="{EE3620A4-41BC-42AE-9548-2B925A58893F}" presName="centerShape" presStyleLbl="node0" presStyleIdx="0" presStyleCnt="1" custLinFactNeighborX="-43836" custLinFactNeighborY="-18276"/>
      <dgm:spPr/>
      <dgm:t>
        <a:bodyPr/>
        <a:lstStyle/>
        <a:p>
          <a:endParaRPr lang="tr-TR"/>
        </a:p>
      </dgm:t>
    </dgm:pt>
  </dgm:ptLst>
  <dgm:cxnLst>
    <dgm:cxn modelId="{FE503209-C7EF-4AC5-B030-B0AC650BB29D}" type="presOf" srcId="{EE3620A4-41BC-42AE-9548-2B925A58893F}" destId="{54426957-E223-44F6-A480-2A5207A43A88}" srcOrd="0" destOrd="0" presId="urn:microsoft.com/office/officeart/2005/8/layout/radial1"/>
    <dgm:cxn modelId="{90BAEBEE-24E8-4AF0-B715-E66491AF7751}" type="presOf" srcId="{AB83A0EF-F0B1-41C0-B13C-80BF809A931B}" destId="{B42B777F-DF57-46B4-8FA4-08638E981053}" srcOrd="0" destOrd="0" presId="urn:microsoft.com/office/officeart/2005/8/layout/radial1"/>
    <dgm:cxn modelId="{1A63B6E8-4C67-4453-9699-E924A56DCDA1}" srcId="{AB83A0EF-F0B1-41C0-B13C-80BF809A931B}" destId="{EE3620A4-41BC-42AE-9548-2B925A58893F}" srcOrd="0" destOrd="0" parTransId="{CF3BF4F7-349D-45D7-9D62-D4EF3F01AF22}" sibTransId="{6DF82FE5-D594-42F6-9A07-94A58D58788B}"/>
    <dgm:cxn modelId="{33F42F7C-5F29-4F61-A379-86F4E11CCACF}" type="presParOf" srcId="{B42B777F-DF57-46B4-8FA4-08638E981053}" destId="{54426957-E223-44F6-A480-2A5207A43A88}" srcOrd="0" destOrd="0" presId="urn:microsoft.com/office/officeart/2005/8/layout/radial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B83A0EF-F0B1-41C0-B13C-80BF809A931B}"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EE3620A4-41BC-42AE-9548-2B925A58893F}">
      <dgm:prSet phldrT="[Text]"/>
      <dgm:spPr/>
      <dgm:t>
        <a:bodyPr/>
        <a:lstStyle/>
        <a:p>
          <a:r>
            <a:rPr lang="en-US"/>
            <a:t>COST global networking</a:t>
          </a:r>
        </a:p>
      </dgm:t>
    </dgm:pt>
    <dgm:pt modelId="{CF3BF4F7-349D-45D7-9D62-D4EF3F01AF22}" type="parTrans" cxnId="{1A63B6E8-4C67-4453-9699-E924A56DCDA1}">
      <dgm:prSet/>
      <dgm:spPr/>
      <dgm:t>
        <a:bodyPr/>
        <a:lstStyle/>
        <a:p>
          <a:endParaRPr lang="en-US"/>
        </a:p>
      </dgm:t>
    </dgm:pt>
    <dgm:pt modelId="{6DF82FE5-D594-42F6-9A07-94A58D58788B}" type="sibTrans" cxnId="{1A63B6E8-4C67-4453-9699-E924A56DCDA1}">
      <dgm:prSet/>
      <dgm:spPr/>
      <dgm:t>
        <a:bodyPr/>
        <a:lstStyle/>
        <a:p>
          <a:endParaRPr lang="en-US"/>
        </a:p>
      </dgm:t>
    </dgm:pt>
    <dgm:pt modelId="{CDCE78DE-5A32-4FD4-B4ED-9D444043A2CD}">
      <dgm:prSet phldrT="[Text]"/>
      <dgm:spPr/>
      <dgm:t>
        <a:bodyPr/>
        <a:lstStyle/>
        <a:p>
          <a:endParaRPr lang="en-US"/>
        </a:p>
      </dgm:t>
    </dgm:pt>
    <dgm:pt modelId="{A722F514-144A-4742-BDAD-A1838D2951F0}" type="parTrans" cxnId="{884AA711-1AFE-4A16-A1BD-8C9F0C0D7834}">
      <dgm:prSet/>
      <dgm:spPr/>
      <dgm:t>
        <a:bodyPr/>
        <a:lstStyle/>
        <a:p>
          <a:endParaRPr lang="en-US"/>
        </a:p>
      </dgm:t>
    </dgm:pt>
    <dgm:pt modelId="{8CEEFD8D-AA9A-477B-9CA5-6C6D5ACB6215}" type="sibTrans" cxnId="{884AA711-1AFE-4A16-A1BD-8C9F0C0D7834}">
      <dgm:prSet/>
      <dgm:spPr/>
      <dgm:t>
        <a:bodyPr/>
        <a:lstStyle/>
        <a:p>
          <a:endParaRPr lang="en-US"/>
        </a:p>
      </dgm:t>
    </dgm:pt>
    <dgm:pt modelId="{B42B777F-DF57-46B4-8FA4-08638E981053}" type="pres">
      <dgm:prSet presAssocID="{AB83A0EF-F0B1-41C0-B13C-80BF809A931B}" presName="cycle" presStyleCnt="0">
        <dgm:presLayoutVars>
          <dgm:chMax val="1"/>
          <dgm:dir/>
          <dgm:animLvl val="ctr"/>
          <dgm:resizeHandles val="exact"/>
        </dgm:presLayoutVars>
      </dgm:prSet>
      <dgm:spPr/>
      <dgm:t>
        <a:bodyPr/>
        <a:lstStyle/>
        <a:p>
          <a:endParaRPr lang="tr-TR"/>
        </a:p>
      </dgm:t>
    </dgm:pt>
    <dgm:pt modelId="{54426957-E223-44F6-A480-2A5207A43A88}" type="pres">
      <dgm:prSet presAssocID="{EE3620A4-41BC-42AE-9548-2B925A58893F}" presName="centerShape" presStyleLbl="node0" presStyleIdx="0" presStyleCnt="1" custLinFactNeighborX="-16111" custLinFactNeighborY="4643"/>
      <dgm:spPr/>
      <dgm:t>
        <a:bodyPr/>
        <a:lstStyle/>
        <a:p>
          <a:endParaRPr lang="tr-TR"/>
        </a:p>
      </dgm:t>
    </dgm:pt>
  </dgm:ptLst>
  <dgm:cxnLst>
    <dgm:cxn modelId="{FE503209-C7EF-4AC5-B030-B0AC650BB29D}" type="presOf" srcId="{EE3620A4-41BC-42AE-9548-2B925A58893F}" destId="{54426957-E223-44F6-A480-2A5207A43A88}" srcOrd="0" destOrd="0" presId="urn:microsoft.com/office/officeart/2005/8/layout/radial1"/>
    <dgm:cxn modelId="{90BAEBEE-24E8-4AF0-B715-E66491AF7751}" type="presOf" srcId="{AB83A0EF-F0B1-41C0-B13C-80BF809A931B}" destId="{B42B777F-DF57-46B4-8FA4-08638E981053}" srcOrd="0" destOrd="0" presId="urn:microsoft.com/office/officeart/2005/8/layout/radial1"/>
    <dgm:cxn modelId="{1A63B6E8-4C67-4453-9699-E924A56DCDA1}" srcId="{AB83A0EF-F0B1-41C0-B13C-80BF809A931B}" destId="{EE3620A4-41BC-42AE-9548-2B925A58893F}" srcOrd="0" destOrd="0" parTransId="{CF3BF4F7-349D-45D7-9D62-D4EF3F01AF22}" sibTransId="{6DF82FE5-D594-42F6-9A07-94A58D58788B}"/>
    <dgm:cxn modelId="{884AA711-1AFE-4A16-A1BD-8C9F0C0D7834}" srcId="{AB83A0EF-F0B1-41C0-B13C-80BF809A931B}" destId="{CDCE78DE-5A32-4FD4-B4ED-9D444043A2CD}" srcOrd="1" destOrd="0" parTransId="{A722F514-144A-4742-BDAD-A1838D2951F0}" sibTransId="{8CEEFD8D-AA9A-477B-9CA5-6C6D5ACB6215}"/>
    <dgm:cxn modelId="{33F42F7C-5F29-4F61-A379-86F4E11CCACF}" type="presParOf" srcId="{B42B777F-DF57-46B4-8FA4-08638E981053}" destId="{54426957-E223-44F6-A480-2A5207A43A88}" srcOrd="0" destOrd="0" presId="urn:microsoft.com/office/officeart/2005/8/layout/radial1"/>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B83A0EF-F0B1-41C0-B13C-80BF809A931B}"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EE3620A4-41BC-42AE-9548-2B925A58893F}">
      <dgm:prSet phldrT="[Text]" custT="1"/>
      <dgm:spPr/>
      <dgm:t>
        <a:bodyPr/>
        <a:lstStyle/>
        <a:p>
          <a:r>
            <a:rPr lang="en-US" sz="1400"/>
            <a:t>COST Connect</a:t>
          </a:r>
        </a:p>
      </dgm:t>
    </dgm:pt>
    <dgm:pt modelId="{CF3BF4F7-349D-45D7-9D62-D4EF3F01AF22}" type="parTrans" cxnId="{1A63B6E8-4C67-4453-9699-E924A56DCDA1}">
      <dgm:prSet/>
      <dgm:spPr/>
      <dgm:t>
        <a:bodyPr/>
        <a:lstStyle/>
        <a:p>
          <a:endParaRPr lang="en-US"/>
        </a:p>
      </dgm:t>
    </dgm:pt>
    <dgm:pt modelId="{6DF82FE5-D594-42F6-9A07-94A58D58788B}" type="sibTrans" cxnId="{1A63B6E8-4C67-4453-9699-E924A56DCDA1}">
      <dgm:prSet/>
      <dgm:spPr/>
      <dgm:t>
        <a:bodyPr/>
        <a:lstStyle/>
        <a:p>
          <a:endParaRPr lang="en-US"/>
        </a:p>
      </dgm:t>
    </dgm:pt>
    <dgm:pt modelId="{CDCE78DE-5A32-4FD4-B4ED-9D444043A2CD}">
      <dgm:prSet phldrT="[Text]"/>
      <dgm:spPr/>
      <dgm:t>
        <a:bodyPr/>
        <a:lstStyle/>
        <a:p>
          <a:endParaRPr lang="en-US"/>
        </a:p>
      </dgm:t>
    </dgm:pt>
    <dgm:pt modelId="{A722F514-144A-4742-BDAD-A1838D2951F0}" type="parTrans" cxnId="{884AA711-1AFE-4A16-A1BD-8C9F0C0D7834}">
      <dgm:prSet/>
      <dgm:spPr/>
      <dgm:t>
        <a:bodyPr/>
        <a:lstStyle/>
        <a:p>
          <a:endParaRPr lang="en-US"/>
        </a:p>
      </dgm:t>
    </dgm:pt>
    <dgm:pt modelId="{8CEEFD8D-AA9A-477B-9CA5-6C6D5ACB6215}" type="sibTrans" cxnId="{884AA711-1AFE-4A16-A1BD-8C9F0C0D7834}">
      <dgm:prSet/>
      <dgm:spPr/>
      <dgm:t>
        <a:bodyPr/>
        <a:lstStyle/>
        <a:p>
          <a:endParaRPr lang="en-US"/>
        </a:p>
      </dgm:t>
    </dgm:pt>
    <dgm:pt modelId="{B42B777F-DF57-46B4-8FA4-08638E981053}" type="pres">
      <dgm:prSet presAssocID="{AB83A0EF-F0B1-41C0-B13C-80BF809A931B}" presName="cycle" presStyleCnt="0">
        <dgm:presLayoutVars>
          <dgm:chMax val="1"/>
          <dgm:dir/>
          <dgm:animLvl val="ctr"/>
          <dgm:resizeHandles val="exact"/>
        </dgm:presLayoutVars>
      </dgm:prSet>
      <dgm:spPr/>
      <dgm:t>
        <a:bodyPr/>
        <a:lstStyle/>
        <a:p>
          <a:endParaRPr lang="tr-TR"/>
        </a:p>
      </dgm:t>
    </dgm:pt>
    <dgm:pt modelId="{54426957-E223-44F6-A480-2A5207A43A88}" type="pres">
      <dgm:prSet presAssocID="{EE3620A4-41BC-42AE-9548-2B925A58893F}" presName="centerShape" presStyleLbl="node0" presStyleIdx="0" presStyleCnt="1" custLinFactNeighborX="-43932" custLinFactNeighborY="-7446"/>
      <dgm:spPr/>
      <dgm:t>
        <a:bodyPr/>
        <a:lstStyle/>
        <a:p>
          <a:endParaRPr lang="tr-TR"/>
        </a:p>
      </dgm:t>
    </dgm:pt>
  </dgm:ptLst>
  <dgm:cxnLst>
    <dgm:cxn modelId="{FE503209-C7EF-4AC5-B030-B0AC650BB29D}" type="presOf" srcId="{EE3620A4-41BC-42AE-9548-2B925A58893F}" destId="{54426957-E223-44F6-A480-2A5207A43A88}" srcOrd="0" destOrd="0" presId="urn:microsoft.com/office/officeart/2005/8/layout/radial1"/>
    <dgm:cxn modelId="{90BAEBEE-24E8-4AF0-B715-E66491AF7751}" type="presOf" srcId="{AB83A0EF-F0B1-41C0-B13C-80BF809A931B}" destId="{B42B777F-DF57-46B4-8FA4-08638E981053}" srcOrd="0" destOrd="0" presId="urn:microsoft.com/office/officeart/2005/8/layout/radial1"/>
    <dgm:cxn modelId="{1A63B6E8-4C67-4453-9699-E924A56DCDA1}" srcId="{AB83A0EF-F0B1-41C0-B13C-80BF809A931B}" destId="{EE3620A4-41BC-42AE-9548-2B925A58893F}" srcOrd="0" destOrd="0" parTransId="{CF3BF4F7-349D-45D7-9D62-D4EF3F01AF22}" sibTransId="{6DF82FE5-D594-42F6-9A07-94A58D58788B}"/>
    <dgm:cxn modelId="{884AA711-1AFE-4A16-A1BD-8C9F0C0D7834}" srcId="{AB83A0EF-F0B1-41C0-B13C-80BF809A931B}" destId="{CDCE78DE-5A32-4FD4-B4ED-9D444043A2CD}" srcOrd="1" destOrd="0" parTransId="{A722F514-144A-4742-BDAD-A1838D2951F0}" sibTransId="{8CEEFD8D-AA9A-477B-9CA5-6C6D5ACB6215}"/>
    <dgm:cxn modelId="{33F42F7C-5F29-4F61-A379-86F4E11CCACF}" type="presParOf" srcId="{B42B777F-DF57-46B4-8FA4-08638E981053}" destId="{54426957-E223-44F6-A480-2A5207A43A88}" srcOrd="0" destOrd="0" presId="urn:microsoft.com/office/officeart/2005/8/layout/radial1"/>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B83A0EF-F0B1-41C0-B13C-80BF809A931B}"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EE3620A4-41BC-42AE-9548-2B925A58893F}">
      <dgm:prSet phldrT="[Text]" custT="1"/>
      <dgm:spPr/>
      <dgm:t>
        <a:bodyPr/>
        <a:lstStyle/>
        <a:p>
          <a:r>
            <a:rPr lang="en-US" sz="1400"/>
            <a:t>COST science-informed policy advice</a:t>
          </a:r>
        </a:p>
      </dgm:t>
    </dgm:pt>
    <dgm:pt modelId="{CF3BF4F7-349D-45D7-9D62-D4EF3F01AF22}" type="parTrans" cxnId="{1A63B6E8-4C67-4453-9699-E924A56DCDA1}">
      <dgm:prSet/>
      <dgm:spPr/>
      <dgm:t>
        <a:bodyPr/>
        <a:lstStyle/>
        <a:p>
          <a:endParaRPr lang="en-US"/>
        </a:p>
      </dgm:t>
    </dgm:pt>
    <dgm:pt modelId="{6DF82FE5-D594-42F6-9A07-94A58D58788B}" type="sibTrans" cxnId="{1A63B6E8-4C67-4453-9699-E924A56DCDA1}">
      <dgm:prSet/>
      <dgm:spPr/>
      <dgm:t>
        <a:bodyPr/>
        <a:lstStyle/>
        <a:p>
          <a:endParaRPr lang="en-US"/>
        </a:p>
      </dgm:t>
    </dgm:pt>
    <dgm:pt modelId="{CDCE78DE-5A32-4FD4-B4ED-9D444043A2CD}">
      <dgm:prSet phldrT="[Text]"/>
      <dgm:spPr/>
      <dgm:t>
        <a:bodyPr/>
        <a:lstStyle/>
        <a:p>
          <a:endParaRPr lang="en-US"/>
        </a:p>
      </dgm:t>
    </dgm:pt>
    <dgm:pt modelId="{A722F514-144A-4742-BDAD-A1838D2951F0}" type="parTrans" cxnId="{884AA711-1AFE-4A16-A1BD-8C9F0C0D7834}">
      <dgm:prSet/>
      <dgm:spPr/>
      <dgm:t>
        <a:bodyPr/>
        <a:lstStyle/>
        <a:p>
          <a:endParaRPr lang="en-US"/>
        </a:p>
      </dgm:t>
    </dgm:pt>
    <dgm:pt modelId="{8CEEFD8D-AA9A-477B-9CA5-6C6D5ACB6215}" type="sibTrans" cxnId="{884AA711-1AFE-4A16-A1BD-8C9F0C0D7834}">
      <dgm:prSet/>
      <dgm:spPr/>
      <dgm:t>
        <a:bodyPr/>
        <a:lstStyle/>
        <a:p>
          <a:endParaRPr lang="en-US"/>
        </a:p>
      </dgm:t>
    </dgm:pt>
    <dgm:pt modelId="{B42B777F-DF57-46B4-8FA4-08638E981053}" type="pres">
      <dgm:prSet presAssocID="{AB83A0EF-F0B1-41C0-B13C-80BF809A931B}" presName="cycle" presStyleCnt="0">
        <dgm:presLayoutVars>
          <dgm:chMax val="1"/>
          <dgm:dir/>
          <dgm:animLvl val="ctr"/>
          <dgm:resizeHandles val="exact"/>
        </dgm:presLayoutVars>
      </dgm:prSet>
      <dgm:spPr/>
      <dgm:t>
        <a:bodyPr/>
        <a:lstStyle/>
        <a:p>
          <a:endParaRPr lang="tr-TR"/>
        </a:p>
      </dgm:t>
    </dgm:pt>
    <dgm:pt modelId="{54426957-E223-44F6-A480-2A5207A43A88}" type="pres">
      <dgm:prSet presAssocID="{EE3620A4-41BC-42AE-9548-2B925A58893F}" presName="centerShape" presStyleLbl="node0" presStyleIdx="0" presStyleCnt="1"/>
      <dgm:spPr/>
      <dgm:t>
        <a:bodyPr/>
        <a:lstStyle/>
        <a:p>
          <a:endParaRPr lang="tr-TR"/>
        </a:p>
      </dgm:t>
    </dgm:pt>
  </dgm:ptLst>
  <dgm:cxnLst>
    <dgm:cxn modelId="{FE503209-C7EF-4AC5-B030-B0AC650BB29D}" type="presOf" srcId="{EE3620A4-41BC-42AE-9548-2B925A58893F}" destId="{54426957-E223-44F6-A480-2A5207A43A88}" srcOrd="0" destOrd="0" presId="urn:microsoft.com/office/officeart/2005/8/layout/radial1"/>
    <dgm:cxn modelId="{90BAEBEE-24E8-4AF0-B715-E66491AF7751}" type="presOf" srcId="{AB83A0EF-F0B1-41C0-B13C-80BF809A931B}" destId="{B42B777F-DF57-46B4-8FA4-08638E981053}" srcOrd="0" destOrd="0" presId="urn:microsoft.com/office/officeart/2005/8/layout/radial1"/>
    <dgm:cxn modelId="{1A63B6E8-4C67-4453-9699-E924A56DCDA1}" srcId="{AB83A0EF-F0B1-41C0-B13C-80BF809A931B}" destId="{EE3620A4-41BC-42AE-9548-2B925A58893F}" srcOrd="0" destOrd="0" parTransId="{CF3BF4F7-349D-45D7-9D62-D4EF3F01AF22}" sibTransId="{6DF82FE5-D594-42F6-9A07-94A58D58788B}"/>
    <dgm:cxn modelId="{884AA711-1AFE-4A16-A1BD-8C9F0C0D7834}" srcId="{AB83A0EF-F0B1-41C0-B13C-80BF809A931B}" destId="{CDCE78DE-5A32-4FD4-B4ED-9D444043A2CD}" srcOrd="1" destOrd="0" parTransId="{A722F514-144A-4742-BDAD-A1838D2951F0}" sibTransId="{8CEEFD8D-AA9A-477B-9CA5-6C6D5ACB6215}"/>
    <dgm:cxn modelId="{33F42F7C-5F29-4F61-A379-86F4E11CCACF}" type="presParOf" srcId="{B42B777F-DF57-46B4-8FA4-08638E981053}" destId="{54426957-E223-44F6-A480-2A5207A43A88}" srcOrd="0" destOrd="0" presId="urn:microsoft.com/office/officeart/2005/8/layout/radial1"/>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84F5940-AE81-4687-9F68-FDEB0F14B0A9}" type="doc">
      <dgm:prSet loTypeId="urn:microsoft.com/office/officeart/2011/layout/ConvergingText" loCatId="officeonline" qsTypeId="urn:microsoft.com/office/officeart/2005/8/quickstyle/simple1" qsCatId="simple" csTypeId="urn:microsoft.com/office/officeart/2005/8/colors/accent1_2" csCatId="accent1" phldr="1"/>
      <dgm:spPr/>
      <dgm:t>
        <a:bodyPr/>
        <a:lstStyle/>
        <a:p>
          <a:endParaRPr lang="en-US"/>
        </a:p>
      </dgm:t>
    </dgm:pt>
    <dgm:pt modelId="{ECF97B0D-C53A-4AFA-9D04-FB4265A1B63F}">
      <dgm:prSet phldrT="[Text]"/>
      <dgm:spPr/>
      <dgm:t>
        <a:bodyPr/>
        <a:lstStyle/>
        <a:p>
          <a:r>
            <a:rPr lang="en-US"/>
            <a:t>COST Connect</a:t>
          </a:r>
        </a:p>
      </dgm:t>
    </dgm:pt>
    <dgm:pt modelId="{15754444-2AC5-4F78-9A5D-84E6EC5FFCD7}" type="parTrans" cxnId="{74F5E80E-A789-4174-BD99-AF03CDC1EDF6}">
      <dgm:prSet/>
      <dgm:spPr/>
      <dgm:t>
        <a:bodyPr/>
        <a:lstStyle/>
        <a:p>
          <a:endParaRPr lang="en-US"/>
        </a:p>
      </dgm:t>
    </dgm:pt>
    <dgm:pt modelId="{B5C739E6-A192-403E-B7C1-7F9EF23BE6BF}" type="sibTrans" cxnId="{74F5E80E-A789-4174-BD99-AF03CDC1EDF6}">
      <dgm:prSet/>
      <dgm:spPr/>
      <dgm:t>
        <a:bodyPr/>
        <a:lstStyle/>
        <a:p>
          <a:endParaRPr lang="en-US"/>
        </a:p>
      </dgm:t>
    </dgm:pt>
    <dgm:pt modelId="{DBE6FE07-BF3C-4F0E-839C-7C0292095BD1}">
      <dgm:prSet phldrT="[Text]"/>
      <dgm:spPr/>
      <dgm:t>
        <a:bodyPr/>
        <a:lstStyle/>
        <a:p>
          <a:r>
            <a:rPr lang="en-US">
              <a:solidFill>
                <a:srgbClr val="737373"/>
              </a:solidFill>
            </a:rPr>
            <a:t>COST Action representatives</a:t>
          </a:r>
        </a:p>
      </dgm:t>
    </dgm:pt>
    <dgm:pt modelId="{47D34FD0-9DB1-4CD7-B465-3AA784595C35}" type="parTrans" cxnId="{D8D24546-3B30-4118-98FF-03671AEB49D0}">
      <dgm:prSet/>
      <dgm:spPr/>
      <dgm:t>
        <a:bodyPr/>
        <a:lstStyle/>
        <a:p>
          <a:endParaRPr lang="en-US"/>
        </a:p>
      </dgm:t>
    </dgm:pt>
    <dgm:pt modelId="{5BDC1D6A-B016-4825-9BFA-832320FA4136}" type="sibTrans" cxnId="{D8D24546-3B30-4118-98FF-03671AEB49D0}">
      <dgm:prSet/>
      <dgm:spPr/>
      <dgm:t>
        <a:bodyPr/>
        <a:lstStyle/>
        <a:p>
          <a:endParaRPr lang="en-US"/>
        </a:p>
      </dgm:t>
    </dgm:pt>
    <dgm:pt modelId="{3BFCFB98-3C7D-4CD0-A1A0-6A4365C912B7}">
      <dgm:prSet phldrT="[Text]"/>
      <dgm:spPr/>
      <dgm:t>
        <a:bodyPr/>
        <a:lstStyle/>
        <a:p>
          <a:r>
            <a:rPr lang="en-US">
              <a:solidFill>
                <a:srgbClr val="737373"/>
              </a:solidFill>
            </a:rPr>
            <a:t>ERA stakeholders</a:t>
          </a:r>
        </a:p>
      </dgm:t>
    </dgm:pt>
    <dgm:pt modelId="{AB3B1FD6-09EC-4647-B56B-D6959CEE28DB}" type="parTrans" cxnId="{F0235CB5-C3E1-4262-A1AD-D683A7D8DBBB}">
      <dgm:prSet/>
      <dgm:spPr/>
      <dgm:t>
        <a:bodyPr/>
        <a:lstStyle/>
        <a:p>
          <a:endParaRPr lang="en-US"/>
        </a:p>
      </dgm:t>
    </dgm:pt>
    <dgm:pt modelId="{0DD93DCD-8EFE-4508-95FF-191068BCC44D}" type="sibTrans" cxnId="{F0235CB5-C3E1-4262-A1AD-D683A7D8DBBB}">
      <dgm:prSet/>
      <dgm:spPr/>
      <dgm:t>
        <a:bodyPr/>
        <a:lstStyle/>
        <a:p>
          <a:endParaRPr lang="en-US"/>
        </a:p>
      </dgm:t>
    </dgm:pt>
    <dgm:pt modelId="{A248EE78-B4F6-431C-A1E0-CF0C08A85EDE}" type="pres">
      <dgm:prSet presAssocID="{684F5940-AE81-4687-9F68-FDEB0F14B0A9}" presName="Name0" presStyleCnt="0">
        <dgm:presLayoutVars>
          <dgm:chMax/>
          <dgm:chPref val="1"/>
          <dgm:dir/>
          <dgm:animOne val="branch"/>
          <dgm:animLvl val="lvl"/>
          <dgm:resizeHandles/>
        </dgm:presLayoutVars>
      </dgm:prSet>
      <dgm:spPr/>
      <dgm:t>
        <a:bodyPr/>
        <a:lstStyle/>
        <a:p>
          <a:endParaRPr lang="tr-TR"/>
        </a:p>
      </dgm:t>
    </dgm:pt>
    <dgm:pt modelId="{5B0ACFC9-FA4E-483C-BBD1-0611AAC3B9BB}" type="pres">
      <dgm:prSet presAssocID="{ECF97B0D-C53A-4AFA-9D04-FB4265A1B63F}" presName="composite" presStyleCnt="0"/>
      <dgm:spPr/>
    </dgm:pt>
    <dgm:pt modelId="{D52D37AB-4256-40AC-AB8F-CAD7F35D645C}" type="pres">
      <dgm:prSet presAssocID="{ECF97B0D-C53A-4AFA-9D04-FB4265A1B63F}" presName="ParentAccent1" presStyleLbl="alignNode1" presStyleIdx="0" presStyleCnt="27"/>
      <dgm:spPr/>
    </dgm:pt>
    <dgm:pt modelId="{49215D4C-9634-46D7-9132-DD3BB16FA0F3}" type="pres">
      <dgm:prSet presAssocID="{ECF97B0D-C53A-4AFA-9D04-FB4265A1B63F}" presName="ParentAccent2" presStyleLbl="alignNode1" presStyleIdx="1" presStyleCnt="27"/>
      <dgm:spPr/>
    </dgm:pt>
    <dgm:pt modelId="{2C373373-4ECC-45E4-A7D3-D0EFB5A221F8}" type="pres">
      <dgm:prSet presAssocID="{ECF97B0D-C53A-4AFA-9D04-FB4265A1B63F}" presName="ParentAccent3" presStyleLbl="alignNode1" presStyleIdx="2" presStyleCnt="27"/>
      <dgm:spPr/>
    </dgm:pt>
    <dgm:pt modelId="{A4A78DAF-77FF-4923-BB7A-916106EC7AC7}" type="pres">
      <dgm:prSet presAssocID="{ECF97B0D-C53A-4AFA-9D04-FB4265A1B63F}" presName="ParentAccent4" presStyleLbl="alignNode1" presStyleIdx="3" presStyleCnt="27"/>
      <dgm:spPr/>
    </dgm:pt>
    <dgm:pt modelId="{64686CF9-AEE1-4653-9235-3077006F9472}" type="pres">
      <dgm:prSet presAssocID="{ECF97B0D-C53A-4AFA-9D04-FB4265A1B63F}" presName="ParentAccent5" presStyleLbl="alignNode1" presStyleIdx="4" presStyleCnt="27"/>
      <dgm:spPr/>
    </dgm:pt>
    <dgm:pt modelId="{DAFB1191-D8AA-4019-B655-0A13B84FAD97}" type="pres">
      <dgm:prSet presAssocID="{ECF97B0D-C53A-4AFA-9D04-FB4265A1B63F}" presName="ParentAccent6" presStyleLbl="alignNode1" presStyleIdx="5" presStyleCnt="27"/>
      <dgm:spPr/>
    </dgm:pt>
    <dgm:pt modelId="{309C9D9C-BA12-49B2-8E71-968D0C365B67}" type="pres">
      <dgm:prSet presAssocID="{ECF97B0D-C53A-4AFA-9D04-FB4265A1B63F}" presName="ParentAccent7" presStyleLbl="alignNode1" presStyleIdx="6" presStyleCnt="27"/>
      <dgm:spPr/>
    </dgm:pt>
    <dgm:pt modelId="{C4EBB066-4912-45EA-9F95-F1900A6BF926}" type="pres">
      <dgm:prSet presAssocID="{ECF97B0D-C53A-4AFA-9D04-FB4265A1B63F}" presName="ParentAccent8" presStyleLbl="alignNode1" presStyleIdx="7" presStyleCnt="27"/>
      <dgm:spPr/>
    </dgm:pt>
    <dgm:pt modelId="{65F161D1-F4DD-4902-8E48-DD8677B42BE2}" type="pres">
      <dgm:prSet presAssocID="{ECF97B0D-C53A-4AFA-9D04-FB4265A1B63F}" presName="ParentAccent9" presStyleLbl="alignNode1" presStyleIdx="8" presStyleCnt="27"/>
      <dgm:spPr/>
    </dgm:pt>
    <dgm:pt modelId="{91C12E57-27FA-4349-B97A-97F4FDC28404}" type="pres">
      <dgm:prSet presAssocID="{ECF97B0D-C53A-4AFA-9D04-FB4265A1B63F}" presName="ParentAccent10" presStyleLbl="alignNode1" presStyleIdx="9" presStyleCnt="27"/>
      <dgm:spPr/>
    </dgm:pt>
    <dgm:pt modelId="{CB2D1BAC-EB78-428C-BC1B-01717BFA073A}" type="pres">
      <dgm:prSet presAssocID="{ECF97B0D-C53A-4AFA-9D04-FB4265A1B63F}" presName="Parent" presStyleLbl="alignNode1" presStyleIdx="10" presStyleCnt="27">
        <dgm:presLayoutVars>
          <dgm:chMax val="5"/>
          <dgm:chPref val="3"/>
          <dgm:bulletEnabled val="1"/>
        </dgm:presLayoutVars>
      </dgm:prSet>
      <dgm:spPr/>
      <dgm:t>
        <a:bodyPr/>
        <a:lstStyle/>
        <a:p>
          <a:endParaRPr lang="tr-TR"/>
        </a:p>
      </dgm:t>
    </dgm:pt>
    <dgm:pt modelId="{8F15AD30-D18A-40D2-96FD-9ABEF1ED1099}" type="pres">
      <dgm:prSet presAssocID="{DBE6FE07-BF3C-4F0E-839C-7C0292095BD1}" presName="Child1Accent1" presStyleLbl="alignNode1" presStyleIdx="11" presStyleCnt="27"/>
      <dgm:spPr/>
    </dgm:pt>
    <dgm:pt modelId="{4D7FD61D-EC98-4AA6-AD90-60BFA94DDAC0}" type="pres">
      <dgm:prSet presAssocID="{DBE6FE07-BF3C-4F0E-839C-7C0292095BD1}" presName="Child1Accent2" presStyleLbl="alignNode1" presStyleIdx="12" presStyleCnt="27"/>
      <dgm:spPr/>
    </dgm:pt>
    <dgm:pt modelId="{145397F0-7204-4C51-95E5-8616AA0827F0}" type="pres">
      <dgm:prSet presAssocID="{DBE6FE07-BF3C-4F0E-839C-7C0292095BD1}" presName="Child1Accent3" presStyleLbl="alignNode1" presStyleIdx="13" presStyleCnt="27"/>
      <dgm:spPr/>
    </dgm:pt>
    <dgm:pt modelId="{21B17E55-C435-4FE0-B973-E44D53C8444A}" type="pres">
      <dgm:prSet presAssocID="{DBE6FE07-BF3C-4F0E-839C-7C0292095BD1}" presName="Child1Accent4" presStyleLbl="alignNode1" presStyleIdx="14" presStyleCnt="27"/>
      <dgm:spPr/>
    </dgm:pt>
    <dgm:pt modelId="{182099E9-312F-4A5D-B771-CD6CD4F33DEF}" type="pres">
      <dgm:prSet presAssocID="{DBE6FE07-BF3C-4F0E-839C-7C0292095BD1}" presName="Child1Accent5" presStyleLbl="alignNode1" presStyleIdx="15" presStyleCnt="27"/>
      <dgm:spPr/>
    </dgm:pt>
    <dgm:pt modelId="{A05688CD-6B6E-4FD9-BEA7-73AAAC3140C2}" type="pres">
      <dgm:prSet presAssocID="{DBE6FE07-BF3C-4F0E-839C-7C0292095BD1}" presName="Child1Accent6" presStyleLbl="alignNode1" presStyleIdx="16" presStyleCnt="27"/>
      <dgm:spPr/>
    </dgm:pt>
    <dgm:pt modelId="{6C588B0C-E1B1-4217-A783-FBC72DAB57E2}" type="pres">
      <dgm:prSet presAssocID="{DBE6FE07-BF3C-4F0E-839C-7C0292095BD1}" presName="Child1Accent7" presStyleLbl="alignNode1" presStyleIdx="17" presStyleCnt="27"/>
      <dgm:spPr/>
    </dgm:pt>
    <dgm:pt modelId="{852F6E56-FE60-4091-A767-AE868AEBC42D}" type="pres">
      <dgm:prSet presAssocID="{DBE6FE07-BF3C-4F0E-839C-7C0292095BD1}" presName="Child1Accent8" presStyleLbl="alignNode1" presStyleIdx="18" presStyleCnt="27"/>
      <dgm:spPr/>
    </dgm:pt>
    <dgm:pt modelId="{4A7B258B-EA9A-4F70-9DB7-BEC95D0176B8}" type="pres">
      <dgm:prSet presAssocID="{DBE6FE07-BF3C-4F0E-839C-7C0292095BD1}" presName="Child1Accent9" presStyleLbl="alignNode1" presStyleIdx="19" presStyleCnt="27"/>
      <dgm:spPr/>
    </dgm:pt>
    <dgm:pt modelId="{7FF7EAB9-5147-4BD1-9D9A-558DC843CB42}" type="pres">
      <dgm:prSet presAssocID="{DBE6FE07-BF3C-4F0E-839C-7C0292095BD1}" presName="Child1" presStyleLbl="revTx" presStyleIdx="0" presStyleCnt="2">
        <dgm:presLayoutVars>
          <dgm:chMax/>
          <dgm:chPref val="0"/>
          <dgm:bulletEnabled val="1"/>
        </dgm:presLayoutVars>
      </dgm:prSet>
      <dgm:spPr/>
      <dgm:t>
        <a:bodyPr/>
        <a:lstStyle/>
        <a:p>
          <a:endParaRPr lang="tr-TR"/>
        </a:p>
      </dgm:t>
    </dgm:pt>
    <dgm:pt modelId="{761AC661-CB78-4473-93F3-CADFAEBFB35B}" type="pres">
      <dgm:prSet presAssocID="{3BFCFB98-3C7D-4CD0-A1A0-6A4365C912B7}" presName="Child2Accent1" presStyleLbl="alignNode1" presStyleIdx="20" presStyleCnt="27"/>
      <dgm:spPr/>
    </dgm:pt>
    <dgm:pt modelId="{7B465535-447F-4972-B47D-184B906A92B6}" type="pres">
      <dgm:prSet presAssocID="{3BFCFB98-3C7D-4CD0-A1A0-6A4365C912B7}" presName="Child2Accent2" presStyleLbl="alignNode1" presStyleIdx="21" presStyleCnt="27"/>
      <dgm:spPr/>
    </dgm:pt>
    <dgm:pt modelId="{8599BE01-BD80-4674-9F57-A6A243E344C0}" type="pres">
      <dgm:prSet presAssocID="{3BFCFB98-3C7D-4CD0-A1A0-6A4365C912B7}" presName="Child2Accent3" presStyleLbl="alignNode1" presStyleIdx="22" presStyleCnt="27"/>
      <dgm:spPr/>
    </dgm:pt>
    <dgm:pt modelId="{FC5BD4CE-5868-413C-B293-A2514CE90CB6}" type="pres">
      <dgm:prSet presAssocID="{3BFCFB98-3C7D-4CD0-A1A0-6A4365C912B7}" presName="Child2Accent4" presStyleLbl="alignNode1" presStyleIdx="23" presStyleCnt="27"/>
      <dgm:spPr/>
    </dgm:pt>
    <dgm:pt modelId="{AF7D4376-B9AE-4BB2-8153-056BB88958D8}" type="pres">
      <dgm:prSet presAssocID="{3BFCFB98-3C7D-4CD0-A1A0-6A4365C912B7}" presName="Child2Accent5" presStyleLbl="alignNode1" presStyleIdx="24" presStyleCnt="27"/>
      <dgm:spPr/>
    </dgm:pt>
    <dgm:pt modelId="{A5AFB9D6-AFFB-44A2-8280-5A12F427A93A}" type="pres">
      <dgm:prSet presAssocID="{3BFCFB98-3C7D-4CD0-A1A0-6A4365C912B7}" presName="Child2Accent6" presStyleLbl="alignNode1" presStyleIdx="25" presStyleCnt="27"/>
      <dgm:spPr/>
    </dgm:pt>
    <dgm:pt modelId="{2C570179-01CD-46D8-BE0C-8A4E5F6C335E}" type="pres">
      <dgm:prSet presAssocID="{3BFCFB98-3C7D-4CD0-A1A0-6A4365C912B7}" presName="Child2Accent7" presStyleLbl="alignNode1" presStyleIdx="26" presStyleCnt="27"/>
      <dgm:spPr/>
    </dgm:pt>
    <dgm:pt modelId="{721428B2-CA01-4B9C-B032-0EC1961ABB4B}" type="pres">
      <dgm:prSet presAssocID="{3BFCFB98-3C7D-4CD0-A1A0-6A4365C912B7}" presName="Child2" presStyleLbl="revTx" presStyleIdx="1" presStyleCnt="2">
        <dgm:presLayoutVars>
          <dgm:chMax/>
          <dgm:chPref val="0"/>
          <dgm:bulletEnabled val="1"/>
        </dgm:presLayoutVars>
      </dgm:prSet>
      <dgm:spPr/>
      <dgm:t>
        <a:bodyPr/>
        <a:lstStyle/>
        <a:p>
          <a:endParaRPr lang="tr-TR"/>
        </a:p>
      </dgm:t>
    </dgm:pt>
  </dgm:ptLst>
  <dgm:cxnLst>
    <dgm:cxn modelId="{085111A7-BE43-014B-B8DA-C837931B2DB3}" type="presOf" srcId="{DBE6FE07-BF3C-4F0E-839C-7C0292095BD1}" destId="{7FF7EAB9-5147-4BD1-9D9A-558DC843CB42}" srcOrd="0" destOrd="0" presId="urn:microsoft.com/office/officeart/2011/layout/ConvergingText"/>
    <dgm:cxn modelId="{F0235CB5-C3E1-4262-A1AD-D683A7D8DBBB}" srcId="{ECF97B0D-C53A-4AFA-9D04-FB4265A1B63F}" destId="{3BFCFB98-3C7D-4CD0-A1A0-6A4365C912B7}" srcOrd="1" destOrd="0" parTransId="{AB3B1FD6-09EC-4647-B56B-D6959CEE28DB}" sibTransId="{0DD93DCD-8EFE-4508-95FF-191068BCC44D}"/>
    <dgm:cxn modelId="{87061458-863D-9649-AD65-3E8CE8FEFFEA}" type="presOf" srcId="{684F5940-AE81-4687-9F68-FDEB0F14B0A9}" destId="{A248EE78-B4F6-431C-A1E0-CF0C08A85EDE}" srcOrd="0" destOrd="0" presId="urn:microsoft.com/office/officeart/2011/layout/ConvergingText"/>
    <dgm:cxn modelId="{BF8B2351-6711-EB42-9AAA-CF40169FCDD1}" type="presOf" srcId="{3BFCFB98-3C7D-4CD0-A1A0-6A4365C912B7}" destId="{721428B2-CA01-4B9C-B032-0EC1961ABB4B}" srcOrd="0" destOrd="0" presId="urn:microsoft.com/office/officeart/2011/layout/ConvergingText"/>
    <dgm:cxn modelId="{74F5E80E-A789-4174-BD99-AF03CDC1EDF6}" srcId="{684F5940-AE81-4687-9F68-FDEB0F14B0A9}" destId="{ECF97B0D-C53A-4AFA-9D04-FB4265A1B63F}" srcOrd="0" destOrd="0" parTransId="{15754444-2AC5-4F78-9A5D-84E6EC5FFCD7}" sibTransId="{B5C739E6-A192-403E-B7C1-7F9EF23BE6BF}"/>
    <dgm:cxn modelId="{D8D24546-3B30-4118-98FF-03671AEB49D0}" srcId="{ECF97B0D-C53A-4AFA-9D04-FB4265A1B63F}" destId="{DBE6FE07-BF3C-4F0E-839C-7C0292095BD1}" srcOrd="0" destOrd="0" parTransId="{47D34FD0-9DB1-4CD7-B465-3AA784595C35}" sibTransId="{5BDC1D6A-B016-4825-9BFA-832320FA4136}"/>
    <dgm:cxn modelId="{882421BE-EA0D-5F44-9590-4C44FAE97948}" type="presOf" srcId="{ECF97B0D-C53A-4AFA-9D04-FB4265A1B63F}" destId="{CB2D1BAC-EB78-428C-BC1B-01717BFA073A}" srcOrd="0" destOrd="0" presId="urn:microsoft.com/office/officeart/2011/layout/ConvergingText"/>
    <dgm:cxn modelId="{AE218A21-A249-B34E-A501-4DD91FD2421D}" type="presParOf" srcId="{A248EE78-B4F6-431C-A1E0-CF0C08A85EDE}" destId="{5B0ACFC9-FA4E-483C-BBD1-0611AAC3B9BB}" srcOrd="0" destOrd="0" presId="urn:microsoft.com/office/officeart/2011/layout/ConvergingText"/>
    <dgm:cxn modelId="{761EE8D1-9B7B-5040-91AE-6436A4966718}" type="presParOf" srcId="{5B0ACFC9-FA4E-483C-BBD1-0611AAC3B9BB}" destId="{D52D37AB-4256-40AC-AB8F-CAD7F35D645C}" srcOrd="0" destOrd="0" presId="urn:microsoft.com/office/officeart/2011/layout/ConvergingText"/>
    <dgm:cxn modelId="{269D3108-5312-9B4A-85C0-60CA9742C159}" type="presParOf" srcId="{5B0ACFC9-FA4E-483C-BBD1-0611AAC3B9BB}" destId="{49215D4C-9634-46D7-9132-DD3BB16FA0F3}" srcOrd="1" destOrd="0" presId="urn:microsoft.com/office/officeart/2011/layout/ConvergingText"/>
    <dgm:cxn modelId="{9889598C-A310-2E4B-88D9-63407E0D3BAF}" type="presParOf" srcId="{5B0ACFC9-FA4E-483C-BBD1-0611AAC3B9BB}" destId="{2C373373-4ECC-45E4-A7D3-D0EFB5A221F8}" srcOrd="2" destOrd="0" presId="urn:microsoft.com/office/officeart/2011/layout/ConvergingText"/>
    <dgm:cxn modelId="{A2A0BF91-AD54-594D-ADE3-8C3761FB82CF}" type="presParOf" srcId="{5B0ACFC9-FA4E-483C-BBD1-0611AAC3B9BB}" destId="{A4A78DAF-77FF-4923-BB7A-916106EC7AC7}" srcOrd="3" destOrd="0" presId="urn:microsoft.com/office/officeart/2011/layout/ConvergingText"/>
    <dgm:cxn modelId="{9AB737EA-686B-4C47-A720-39424F9B9958}" type="presParOf" srcId="{5B0ACFC9-FA4E-483C-BBD1-0611AAC3B9BB}" destId="{64686CF9-AEE1-4653-9235-3077006F9472}" srcOrd="4" destOrd="0" presId="urn:microsoft.com/office/officeart/2011/layout/ConvergingText"/>
    <dgm:cxn modelId="{022C0704-8B65-2247-8EE7-813275D23713}" type="presParOf" srcId="{5B0ACFC9-FA4E-483C-BBD1-0611AAC3B9BB}" destId="{DAFB1191-D8AA-4019-B655-0A13B84FAD97}" srcOrd="5" destOrd="0" presId="urn:microsoft.com/office/officeart/2011/layout/ConvergingText"/>
    <dgm:cxn modelId="{EAF7AA6A-2673-7B43-9B9B-416D4AAD2B5C}" type="presParOf" srcId="{5B0ACFC9-FA4E-483C-BBD1-0611AAC3B9BB}" destId="{309C9D9C-BA12-49B2-8E71-968D0C365B67}" srcOrd="6" destOrd="0" presId="urn:microsoft.com/office/officeart/2011/layout/ConvergingText"/>
    <dgm:cxn modelId="{B8097FBB-6F17-EC4C-8BA0-207B771F6A71}" type="presParOf" srcId="{5B0ACFC9-FA4E-483C-BBD1-0611AAC3B9BB}" destId="{C4EBB066-4912-45EA-9F95-F1900A6BF926}" srcOrd="7" destOrd="0" presId="urn:microsoft.com/office/officeart/2011/layout/ConvergingText"/>
    <dgm:cxn modelId="{1FB93A86-BA85-D84D-A86C-5A13D42D0340}" type="presParOf" srcId="{5B0ACFC9-FA4E-483C-BBD1-0611AAC3B9BB}" destId="{65F161D1-F4DD-4902-8E48-DD8677B42BE2}" srcOrd="8" destOrd="0" presId="urn:microsoft.com/office/officeart/2011/layout/ConvergingText"/>
    <dgm:cxn modelId="{92FBB1E4-B6E0-6F4D-9BA5-A621687F7895}" type="presParOf" srcId="{5B0ACFC9-FA4E-483C-BBD1-0611AAC3B9BB}" destId="{91C12E57-27FA-4349-B97A-97F4FDC28404}" srcOrd="9" destOrd="0" presId="urn:microsoft.com/office/officeart/2011/layout/ConvergingText"/>
    <dgm:cxn modelId="{9F8AD553-A7C9-FA41-A3C4-6B19138472E3}" type="presParOf" srcId="{5B0ACFC9-FA4E-483C-BBD1-0611AAC3B9BB}" destId="{CB2D1BAC-EB78-428C-BC1B-01717BFA073A}" srcOrd="10" destOrd="0" presId="urn:microsoft.com/office/officeart/2011/layout/ConvergingText"/>
    <dgm:cxn modelId="{58E90357-47AA-5F47-828F-66509ADA242F}" type="presParOf" srcId="{5B0ACFC9-FA4E-483C-BBD1-0611AAC3B9BB}" destId="{8F15AD30-D18A-40D2-96FD-9ABEF1ED1099}" srcOrd="11" destOrd="0" presId="urn:microsoft.com/office/officeart/2011/layout/ConvergingText"/>
    <dgm:cxn modelId="{99392991-FF46-2642-941C-2312FFA05FA2}" type="presParOf" srcId="{5B0ACFC9-FA4E-483C-BBD1-0611AAC3B9BB}" destId="{4D7FD61D-EC98-4AA6-AD90-60BFA94DDAC0}" srcOrd="12" destOrd="0" presId="urn:microsoft.com/office/officeart/2011/layout/ConvergingText"/>
    <dgm:cxn modelId="{7127D3BC-8B81-7A4B-98B0-9E4263ECEFAE}" type="presParOf" srcId="{5B0ACFC9-FA4E-483C-BBD1-0611AAC3B9BB}" destId="{145397F0-7204-4C51-95E5-8616AA0827F0}" srcOrd="13" destOrd="0" presId="urn:microsoft.com/office/officeart/2011/layout/ConvergingText"/>
    <dgm:cxn modelId="{B34B18E2-1506-934B-981B-33A0DF1536B8}" type="presParOf" srcId="{5B0ACFC9-FA4E-483C-BBD1-0611AAC3B9BB}" destId="{21B17E55-C435-4FE0-B973-E44D53C8444A}" srcOrd="14" destOrd="0" presId="urn:microsoft.com/office/officeart/2011/layout/ConvergingText"/>
    <dgm:cxn modelId="{B57F1FC4-CCF8-2D4C-A871-0308F170DB11}" type="presParOf" srcId="{5B0ACFC9-FA4E-483C-BBD1-0611AAC3B9BB}" destId="{182099E9-312F-4A5D-B771-CD6CD4F33DEF}" srcOrd="15" destOrd="0" presId="urn:microsoft.com/office/officeart/2011/layout/ConvergingText"/>
    <dgm:cxn modelId="{6B1B0A66-F92A-6C41-A2B6-5C0C6B6E6B87}" type="presParOf" srcId="{5B0ACFC9-FA4E-483C-BBD1-0611AAC3B9BB}" destId="{A05688CD-6B6E-4FD9-BEA7-73AAAC3140C2}" srcOrd="16" destOrd="0" presId="urn:microsoft.com/office/officeart/2011/layout/ConvergingText"/>
    <dgm:cxn modelId="{B2EC033F-212C-E14D-A76A-3D1520FB9F0E}" type="presParOf" srcId="{5B0ACFC9-FA4E-483C-BBD1-0611AAC3B9BB}" destId="{6C588B0C-E1B1-4217-A783-FBC72DAB57E2}" srcOrd="17" destOrd="0" presId="urn:microsoft.com/office/officeart/2011/layout/ConvergingText"/>
    <dgm:cxn modelId="{B3FAF242-BD76-F343-A34C-BAB04931029D}" type="presParOf" srcId="{5B0ACFC9-FA4E-483C-BBD1-0611AAC3B9BB}" destId="{852F6E56-FE60-4091-A767-AE868AEBC42D}" srcOrd="18" destOrd="0" presId="urn:microsoft.com/office/officeart/2011/layout/ConvergingText"/>
    <dgm:cxn modelId="{ED7A827E-17C1-3243-9B29-9992C001ACF1}" type="presParOf" srcId="{5B0ACFC9-FA4E-483C-BBD1-0611AAC3B9BB}" destId="{4A7B258B-EA9A-4F70-9DB7-BEC95D0176B8}" srcOrd="19" destOrd="0" presId="urn:microsoft.com/office/officeart/2011/layout/ConvergingText"/>
    <dgm:cxn modelId="{C91F3372-FE4C-8A4C-91DE-9CFAA0E8F7D6}" type="presParOf" srcId="{5B0ACFC9-FA4E-483C-BBD1-0611AAC3B9BB}" destId="{7FF7EAB9-5147-4BD1-9D9A-558DC843CB42}" srcOrd="20" destOrd="0" presId="urn:microsoft.com/office/officeart/2011/layout/ConvergingText"/>
    <dgm:cxn modelId="{B79A3E46-8F1D-6742-B971-CB958AC053A9}" type="presParOf" srcId="{5B0ACFC9-FA4E-483C-BBD1-0611AAC3B9BB}" destId="{761AC661-CB78-4473-93F3-CADFAEBFB35B}" srcOrd="21" destOrd="0" presId="urn:microsoft.com/office/officeart/2011/layout/ConvergingText"/>
    <dgm:cxn modelId="{AF92461B-6C98-A540-8A75-B7930FF2D1A6}" type="presParOf" srcId="{5B0ACFC9-FA4E-483C-BBD1-0611AAC3B9BB}" destId="{7B465535-447F-4972-B47D-184B906A92B6}" srcOrd="22" destOrd="0" presId="urn:microsoft.com/office/officeart/2011/layout/ConvergingText"/>
    <dgm:cxn modelId="{C88F6732-65D1-A042-9ACE-0B024FA734FC}" type="presParOf" srcId="{5B0ACFC9-FA4E-483C-BBD1-0611AAC3B9BB}" destId="{8599BE01-BD80-4674-9F57-A6A243E344C0}" srcOrd="23" destOrd="0" presId="urn:microsoft.com/office/officeart/2011/layout/ConvergingText"/>
    <dgm:cxn modelId="{FF19ED69-82C0-6746-B31F-075BC116B3C2}" type="presParOf" srcId="{5B0ACFC9-FA4E-483C-BBD1-0611AAC3B9BB}" destId="{FC5BD4CE-5868-413C-B293-A2514CE90CB6}" srcOrd="24" destOrd="0" presId="urn:microsoft.com/office/officeart/2011/layout/ConvergingText"/>
    <dgm:cxn modelId="{3E647C68-149E-D649-B1E6-35492AB5A74B}" type="presParOf" srcId="{5B0ACFC9-FA4E-483C-BBD1-0611AAC3B9BB}" destId="{AF7D4376-B9AE-4BB2-8153-056BB88958D8}" srcOrd="25" destOrd="0" presId="urn:microsoft.com/office/officeart/2011/layout/ConvergingText"/>
    <dgm:cxn modelId="{4F177880-4F68-0042-B8DA-C9F3651F3769}" type="presParOf" srcId="{5B0ACFC9-FA4E-483C-BBD1-0611AAC3B9BB}" destId="{A5AFB9D6-AFFB-44A2-8280-5A12F427A93A}" srcOrd="26" destOrd="0" presId="urn:microsoft.com/office/officeart/2011/layout/ConvergingText"/>
    <dgm:cxn modelId="{D99C85A2-CC7A-9246-828D-E6EE52A57A83}" type="presParOf" srcId="{5B0ACFC9-FA4E-483C-BBD1-0611AAC3B9BB}" destId="{2C570179-01CD-46D8-BE0C-8A4E5F6C335E}" srcOrd="27" destOrd="0" presId="urn:microsoft.com/office/officeart/2011/layout/ConvergingText"/>
    <dgm:cxn modelId="{DA7A4998-2A38-8348-8E5C-F5FB1D8B4DB6}" type="presParOf" srcId="{5B0ACFC9-FA4E-483C-BBD1-0611AAC3B9BB}" destId="{721428B2-CA01-4B9C-B032-0EC1961ABB4B}" srcOrd="28" destOrd="0" presId="urn:microsoft.com/office/officeart/2011/layout/Converging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1C7383-68C2-4F71-B425-EE26049D78B8}">
      <dsp:nvSpPr>
        <dsp:cNvPr id="0" name=""/>
        <dsp:cNvSpPr/>
      </dsp:nvSpPr>
      <dsp:spPr>
        <a:xfrm>
          <a:off x="-4024384" y="-617760"/>
          <a:ext cx="4795754" cy="4795754"/>
        </a:xfrm>
        <a:prstGeom prst="blockArc">
          <a:avLst>
            <a:gd name="adj1" fmla="val 18900000"/>
            <a:gd name="adj2" fmla="val 2700000"/>
            <a:gd name="adj3" fmla="val 450"/>
          </a:avLst>
        </a:prstGeom>
        <a:noFill/>
        <a:ln w="12700" cap="flat" cmpd="sng" algn="ctr">
          <a:solidFill>
            <a:schemeClr val="accent4"/>
          </a:solidFill>
          <a:prstDash val="solid"/>
          <a:miter lim="800000"/>
        </a:ln>
        <a:effectLst/>
      </dsp:spPr>
      <dsp:style>
        <a:lnRef idx="2">
          <a:scrgbClr r="0" g="0" b="0"/>
        </a:lnRef>
        <a:fillRef idx="0">
          <a:scrgbClr r="0" g="0" b="0"/>
        </a:fillRef>
        <a:effectRef idx="0">
          <a:scrgbClr r="0" g="0" b="0"/>
        </a:effectRef>
        <a:fontRef idx="minor"/>
      </dsp:style>
    </dsp:sp>
    <dsp:sp modelId="{487EF260-3F9A-4AB9-968E-A80C9267E123}">
      <dsp:nvSpPr>
        <dsp:cNvPr id="0" name=""/>
        <dsp:cNvSpPr/>
      </dsp:nvSpPr>
      <dsp:spPr>
        <a:xfrm>
          <a:off x="496061" y="356023"/>
          <a:ext cx="6075510" cy="7120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5187" tIns="53340" rIns="53340" bIns="53340" numCol="1" spcCol="1270" anchor="ctr" anchorCtr="0">
          <a:noAutofit/>
        </a:bodyPr>
        <a:lstStyle/>
        <a:p>
          <a:pPr lvl="0" algn="l" defTabSz="933450">
            <a:lnSpc>
              <a:spcPct val="90000"/>
            </a:lnSpc>
            <a:spcBef>
              <a:spcPct val="0"/>
            </a:spcBef>
            <a:spcAft>
              <a:spcPct val="35000"/>
            </a:spcAft>
          </a:pPr>
          <a:r>
            <a:rPr lang="en-US" sz="2100" kern="1200"/>
            <a:t>Promoting and spreading excellence</a:t>
          </a:r>
        </a:p>
      </dsp:txBody>
      <dsp:txXfrm>
        <a:off x="496061" y="356023"/>
        <a:ext cx="6075510" cy="712046"/>
      </dsp:txXfrm>
    </dsp:sp>
    <dsp:sp modelId="{A0A3BF69-3B67-456A-9A0D-CC5329123C05}">
      <dsp:nvSpPr>
        <dsp:cNvPr id="0" name=""/>
        <dsp:cNvSpPr/>
      </dsp:nvSpPr>
      <dsp:spPr>
        <a:xfrm>
          <a:off x="51032" y="267017"/>
          <a:ext cx="890058" cy="890058"/>
        </a:xfrm>
        <a:prstGeom prst="ellipse">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5AF01585-6117-4619-883C-DF704A2FBC69}">
      <dsp:nvSpPr>
        <dsp:cNvPr id="0" name=""/>
        <dsp:cNvSpPr/>
      </dsp:nvSpPr>
      <dsp:spPr>
        <a:xfrm>
          <a:off x="754890" y="1424093"/>
          <a:ext cx="5816681" cy="7120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5187" tIns="53340" rIns="53340" bIns="53340" numCol="1" spcCol="1270" anchor="ctr" anchorCtr="0">
          <a:noAutofit/>
        </a:bodyPr>
        <a:lstStyle/>
        <a:p>
          <a:pPr lvl="0" algn="l" defTabSz="933450">
            <a:lnSpc>
              <a:spcPct val="90000"/>
            </a:lnSpc>
            <a:spcBef>
              <a:spcPct val="0"/>
            </a:spcBef>
            <a:spcAft>
              <a:spcPct val="35000"/>
            </a:spcAft>
          </a:pPr>
          <a:r>
            <a:rPr lang="en-US" sz="2100" kern="1200"/>
            <a:t>Fostering interdisciplinary research for breakthrough science</a:t>
          </a:r>
        </a:p>
      </dsp:txBody>
      <dsp:txXfrm>
        <a:off x="754890" y="1424093"/>
        <a:ext cx="5816681" cy="712046"/>
      </dsp:txXfrm>
    </dsp:sp>
    <dsp:sp modelId="{9EFEB2A2-F97F-4662-A592-9A58135FA0BF}">
      <dsp:nvSpPr>
        <dsp:cNvPr id="0" name=""/>
        <dsp:cNvSpPr/>
      </dsp:nvSpPr>
      <dsp:spPr>
        <a:xfrm>
          <a:off x="309861" y="1335087"/>
          <a:ext cx="890058" cy="890058"/>
        </a:xfrm>
        <a:prstGeom prst="ellipse">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8AE64D1B-CC48-4FA3-832A-7DB339C09060}">
      <dsp:nvSpPr>
        <dsp:cNvPr id="0" name=""/>
        <dsp:cNvSpPr/>
      </dsp:nvSpPr>
      <dsp:spPr>
        <a:xfrm>
          <a:off x="496061" y="2492163"/>
          <a:ext cx="6075510" cy="7120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5187" tIns="53340" rIns="53340" bIns="53340" numCol="1" spcCol="1270" anchor="ctr" anchorCtr="0">
          <a:noAutofit/>
        </a:bodyPr>
        <a:lstStyle/>
        <a:p>
          <a:pPr lvl="0" algn="l" defTabSz="933450">
            <a:lnSpc>
              <a:spcPct val="90000"/>
            </a:lnSpc>
            <a:spcBef>
              <a:spcPct val="0"/>
            </a:spcBef>
            <a:spcAft>
              <a:spcPct val="35000"/>
            </a:spcAft>
          </a:pPr>
          <a:r>
            <a:rPr lang="en-US" sz="2100" kern="1200" dirty="0"/>
            <a:t>Boosting careers young researchers</a:t>
          </a:r>
        </a:p>
      </dsp:txBody>
      <dsp:txXfrm>
        <a:off x="496061" y="2492163"/>
        <a:ext cx="6075510" cy="712046"/>
      </dsp:txXfrm>
    </dsp:sp>
    <dsp:sp modelId="{0570210E-02B7-402D-804A-3424C4E65ACC}">
      <dsp:nvSpPr>
        <dsp:cNvPr id="0" name=""/>
        <dsp:cNvSpPr/>
      </dsp:nvSpPr>
      <dsp:spPr>
        <a:xfrm>
          <a:off x="51032" y="2403157"/>
          <a:ext cx="890058" cy="890058"/>
        </a:xfrm>
        <a:prstGeom prst="ellipse">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426957-E223-44F6-A480-2A5207A43A88}">
      <dsp:nvSpPr>
        <dsp:cNvPr id="0" name=""/>
        <dsp:cNvSpPr/>
      </dsp:nvSpPr>
      <dsp:spPr>
        <a:xfrm>
          <a:off x="0" y="0"/>
          <a:ext cx="1315574" cy="131557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a:t>COST Innovators Grant</a:t>
          </a:r>
        </a:p>
      </dsp:txBody>
      <dsp:txXfrm>
        <a:off x="192661" y="192661"/>
        <a:ext cx="930252" cy="9302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426957-E223-44F6-A480-2A5207A43A88}">
      <dsp:nvSpPr>
        <dsp:cNvPr id="0" name=""/>
        <dsp:cNvSpPr/>
      </dsp:nvSpPr>
      <dsp:spPr>
        <a:xfrm>
          <a:off x="0" y="0"/>
          <a:ext cx="1315574" cy="131557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a:t>COST Academy</a:t>
          </a:r>
        </a:p>
      </dsp:txBody>
      <dsp:txXfrm>
        <a:off x="192661" y="192661"/>
        <a:ext cx="930252" cy="9302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426957-E223-44F6-A480-2A5207A43A88}">
      <dsp:nvSpPr>
        <dsp:cNvPr id="0" name=""/>
        <dsp:cNvSpPr/>
      </dsp:nvSpPr>
      <dsp:spPr>
        <a:xfrm>
          <a:off x="0" y="337153"/>
          <a:ext cx="1315574" cy="131557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a:t>COST global networking</a:t>
          </a:r>
        </a:p>
      </dsp:txBody>
      <dsp:txXfrm>
        <a:off x="192661" y="529814"/>
        <a:ext cx="930252" cy="9302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426957-E223-44F6-A480-2A5207A43A88}">
      <dsp:nvSpPr>
        <dsp:cNvPr id="0" name=""/>
        <dsp:cNvSpPr/>
      </dsp:nvSpPr>
      <dsp:spPr>
        <a:xfrm>
          <a:off x="0" y="0"/>
          <a:ext cx="1315574" cy="131557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a:t>COST Connect</a:t>
          </a:r>
        </a:p>
      </dsp:txBody>
      <dsp:txXfrm>
        <a:off x="192661" y="192661"/>
        <a:ext cx="930252" cy="9302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426957-E223-44F6-A480-2A5207A43A88}">
      <dsp:nvSpPr>
        <dsp:cNvPr id="0" name=""/>
        <dsp:cNvSpPr/>
      </dsp:nvSpPr>
      <dsp:spPr>
        <a:xfrm>
          <a:off x="0" y="168577"/>
          <a:ext cx="1315574" cy="131557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a:t>COST science-informed policy advice</a:t>
          </a:r>
        </a:p>
      </dsp:txBody>
      <dsp:txXfrm>
        <a:off x="192661" y="361238"/>
        <a:ext cx="930252" cy="9302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2D37AB-4256-40AC-AB8F-CAD7F35D645C}">
      <dsp:nvSpPr>
        <dsp:cNvPr id="0" name=""/>
        <dsp:cNvSpPr/>
      </dsp:nvSpPr>
      <dsp:spPr>
        <a:xfrm>
          <a:off x="5921044" y="2179040"/>
          <a:ext cx="174955" cy="17495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215D4C-9634-46D7-9132-DD3BB16FA0F3}">
      <dsp:nvSpPr>
        <dsp:cNvPr id="0" name=""/>
        <dsp:cNvSpPr/>
      </dsp:nvSpPr>
      <dsp:spPr>
        <a:xfrm>
          <a:off x="5600395" y="2179040"/>
          <a:ext cx="174955" cy="17495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373373-4ECC-45E4-A7D3-D0EFB5A221F8}">
      <dsp:nvSpPr>
        <dsp:cNvPr id="0" name=""/>
        <dsp:cNvSpPr/>
      </dsp:nvSpPr>
      <dsp:spPr>
        <a:xfrm>
          <a:off x="5279745" y="2179040"/>
          <a:ext cx="174955" cy="17495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A78DAF-77FF-4923-BB7A-916106EC7AC7}">
      <dsp:nvSpPr>
        <dsp:cNvPr id="0" name=""/>
        <dsp:cNvSpPr/>
      </dsp:nvSpPr>
      <dsp:spPr>
        <a:xfrm>
          <a:off x="4959705" y="2179040"/>
          <a:ext cx="174955" cy="17495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686CF9-AEE1-4653-9235-3077006F9472}">
      <dsp:nvSpPr>
        <dsp:cNvPr id="0" name=""/>
        <dsp:cNvSpPr/>
      </dsp:nvSpPr>
      <dsp:spPr>
        <a:xfrm>
          <a:off x="4639056" y="2179040"/>
          <a:ext cx="174955" cy="17495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FB1191-D8AA-4019-B655-0A13B84FAD97}">
      <dsp:nvSpPr>
        <dsp:cNvPr id="0" name=""/>
        <dsp:cNvSpPr/>
      </dsp:nvSpPr>
      <dsp:spPr>
        <a:xfrm>
          <a:off x="4143451" y="2091564"/>
          <a:ext cx="349910" cy="35019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9C9D9C-BA12-49B2-8E71-968D0C365B67}">
      <dsp:nvSpPr>
        <dsp:cNvPr id="0" name=""/>
        <dsp:cNvSpPr/>
      </dsp:nvSpPr>
      <dsp:spPr>
        <a:xfrm>
          <a:off x="5635752" y="1817625"/>
          <a:ext cx="174955" cy="17495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EBB066-4912-45EA-9F95-F1900A6BF926}">
      <dsp:nvSpPr>
        <dsp:cNvPr id="0" name=""/>
        <dsp:cNvSpPr/>
      </dsp:nvSpPr>
      <dsp:spPr>
        <a:xfrm>
          <a:off x="5635752" y="2543045"/>
          <a:ext cx="174955" cy="17495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F161D1-F4DD-4902-8E48-DD8677B42BE2}">
      <dsp:nvSpPr>
        <dsp:cNvPr id="0" name=""/>
        <dsp:cNvSpPr/>
      </dsp:nvSpPr>
      <dsp:spPr>
        <a:xfrm>
          <a:off x="5791809" y="1974737"/>
          <a:ext cx="174955" cy="17495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C12E57-27FA-4349-B97A-97F4FDC28404}">
      <dsp:nvSpPr>
        <dsp:cNvPr id="0" name=""/>
        <dsp:cNvSpPr/>
      </dsp:nvSpPr>
      <dsp:spPr>
        <a:xfrm>
          <a:off x="5802172" y="2386796"/>
          <a:ext cx="174955" cy="17495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2D1BAC-EB78-428C-BC1B-01717BFA073A}">
      <dsp:nvSpPr>
        <dsp:cNvPr id="0" name=""/>
        <dsp:cNvSpPr/>
      </dsp:nvSpPr>
      <dsp:spPr>
        <a:xfrm>
          <a:off x="2226868" y="1380820"/>
          <a:ext cx="1771497" cy="177168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a:t>COST Connect</a:t>
          </a:r>
        </a:p>
      </dsp:txBody>
      <dsp:txXfrm>
        <a:off x="2486298" y="1640277"/>
        <a:ext cx="1252637" cy="1252767"/>
      </dsp:txXfrm>
    </dsp:sp>
    <dsp:sp modelId="{8F15AD30-D18A-40D2-96FD-9ABEF1ED1099}">
      <dsp:nvSpPr>
        <dsp:cNvPr id="0" name=""/>
        <dsp:cNvSpPr/>
      </dsp:nvSpPr>
      <dsp:spPr>
        <a:xfrm>
          <a:off x="2094585" y="1229463"/>
          <a:ext cx="349910" cy="35019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7FD61D-EC98-4AA6-AD90-60BFA94DDAC0}">
      <dsp:nvSpPr>
        <dsp:cNvPr id="0" name=""/>
        <dsp:cNvSpPr/>
      </dsp:nvSpPr>
      <dsp:spPr>
        <a:xfrm>
          <a:off x="1870252" y="1044727"/>
          <a:ext cx="174955" cy="17495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5397F0-7204-4C51-95E5-8616AA0827F0}">
      <dsp:nvSpPr>
        <dsp:cNvPr id="0" name=""/>
        <dsp:cNvSpPr/>
      </dsp:nvSpPr>
      <dsp:spPr>
        <a:xfrm>
          <a:off x="1496568" y="1044727"/>
          <a:ext cx="174955" cy="17495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B17E55-C435-4FE0-B973-E44D53C8444A}">
      <dsp:nvSpPr>
        <dsp:cNvPr id="0" name=""/>
        <dsp:cNvSpPr/>
      </dsp:nvSpPr>
      <dsp:spPr>
        <a:xfrm>
          <a:off x="1122883" y="1044727"/>
          <a:ext cx="174955" cy="17495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2099E9-312F-4A5D-B771-CD6CD4F33DEF}">
      <dsp:nvSpPr>
        <dsp:cNvPr id="0" name=""/>
        <dsp:cNvSpPr/>
      </dsp:nvSpPr>
      <dsp:spPr>
        <a:xfrm>
          <a:off x="749198" y="1044727"/>
          <a:ext cx="174955" cy="17495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5688CD-6B6E-4FD9-BEA7-73AAAC3140C2}">
      <dsp:nvSpPr>
        <dsp:cNvPr id="0" name=""/>
        <dsp:cNvSpPr/>
      </dsp:nvSpPr>
      <dsp:spPr>
        <a:xfrm>
          <a:off x="374904" y="1044727"/>
          <a:ext cx="174955" cy="17495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588B0C-E1B1-4217-A783-FBC72DAB57E2}">
      <dsp:nvSpPr>
        <dsp:cNvPr id="0" name=""/>
        <dsp:cNvSpPr/>
      </dsp:nvSpPr>
      <dsp:spPr>
        <a:xfrm>
          <a:off x="1219" y="1044727"/>
          <a:ext cx="174955" cy="17495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F7EAB9-5147-4BD1-9D9A-558DC843CB42}">
      <dsp:nvSpPr>
        <dsp:cNvPr id="0" name=""/>
        <dsp:cNvSpPr/>
      </dsp:nvSpPr>
      <dsp:spPr>
        <a:xfrm>
          <a:off x="0" y="593246"/>
          <a:ext cx="2050694" cy="4500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711200">
            <a:lnSpc>
              <a:spcPct val="90000"/>
            </a:lnSpc>
            <a:spcBef>
              <a:spcPct val="0"/>
            </a:spcBef>
            <a:spcAft>
              <a:spcPct val="35000"/>
            </a:spcAft>
          </a:pPr>
          <a:r>
            <a:rPr lang="en-US" sz="1600" kern="1200">
              <a:solidFill>
                <a:srgbClr val="737373"/>
              </a:solidFill>
            </a:rPr>
            <a:t>COST Action representatives</a:t>
          </a:r>
        </a:p>
      </dsp:txBody>
      <dsp:txXfrm>
        <a:off x="0" y="593246"/>
        <a:ext cx="2050694" cy="450042"/>
      </dsp:txXfrm>
    </dsp:sp>
    <dsp:sp modelId="{761AC661-CB78-4473-93F3-CADFAEBFB35B}">
      <dsp:nvSpPr>
        <dsp:cNvPr id="0" name=""/>
        <dsp:cNvSpPr/>
      </dsp:nvSpPr>
      <dsp:spPr>
        <a:xfrm>
          <a:off x="2094585" y="2939278"/>
          <a:ext cx="349910" cy="35019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465535-447F-4972-B47D-184B906A92B6}">
      <dsp:nvSpPr>
        <dsp:cNvPr id="0" name=""/>
        <dsp:cNvSpPr/>
      </dsp:nvSpPr>
      <dsp:spPr>
        <a:xfrm>
          <a:off x="1870252" y="3295801"/>
          <a:ext cx="174955" cy="17495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99BE01-BD80-4674-9F57-A6A243E344C0}">
      <dsp:nvSpPr>
        <dsp:cNvPr id="0" name=""/>
        <dsp:cNvSpPr/>
      </dsp:nvSpPr>
      <dsp:spPr>
        <a:xfrm>
          <a:off x="1496568" y="3295801"/>
          <a:ext cx="174955" cy="17495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5BD4CE-5868-413C-B293-A2514CE90CB6}">
      <dsp:nvSpPr>
        <dsp:cNvPr id="0" name=""/>
        <dsp:cNvSpPr/>
      </dsp:nvSpPr>
      <dsp:spPr>
        <a:xfrm>
          <a:off x="1122883" y="3295801"/>
          <a:ext cx="174955" cy="17495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7D4376-B9AE-4BB2-8153-056BB88958D8}">
      <dsp:nvSpPr>
        <dsp:cNvPr id="0" name=""/>
        <dsp:cNvSpPr/>
      </dsp:nvSpPr>
      <dsp:spPr>
        <a:xfrm>
          <a:off x="749198" y="3295801"/>
          <a:ext cx="174955" cy="17495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AFB9D6-AFFB-44A2-8280-5A12F427A93A}">
      <dsp:nvSpPr>
        <dsp:cNvPr id="0" name=""/>
        <dsp:cNvSpPr/>
      </dsp:nvSpPr>
      <dsp:spPr>
        <a:xfrm>
          <a:off x="374904" y="3295801"/>
          <a:ext cx="174955" cy="17495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570179-01CD-46D8-BE0C-8A4E5F6C335E}">
      <dsp:nvSpPr>
        <dsp:cNvPr id="0" name=""/>
        <dsp:cNvSpPr/>
      </dsp:nvSpPr>
      <dsp:spPr>
        <a:xfrm>
          <a:off x="1219" y="3295801"/>
          <a:ext cx="174955" cy="17495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1428B2-CA01-4B9C-B032-0EC1961ABB4B}">
      <dsp:nvSpPr>
        <dsp:cNvPr id="0" name=""/>
        <dsp:cNvSpPr/>
      </dsp:nvSpPr>
      <dsp:spPr>
        <a:xfrm>
          <a:off x="0" y="2844032"/>
          <a:ext cx="2050694" cy="4500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711200">
            <a:lnSpc>
              <a:spcPct val="90000"/>
            </a:lnSpc>
            <a:spcBef>
              <a:spcPct val="0"/>
            </a:spcBef>
            <a:spcAft>
              <a:spcPct val="35000"/>
            </a:spcAft>
          </a:pPr>
          <a:r>
            <a:rPr lang="en-US" sz="1600" kern="1200">
              <a:solidFill>
                <a:srgbClr val="737373"/>
              </a:solidFill>
            </a:rPr>
            <a:t>ERA stakeholders</a:t>
          </a:r>
        </a:p>
      </dsp:txBody>
      <dsp:txXfrm>
        <a:off x="0" y="2844032"/>
        <a:ext cx="2050694" cy="450042"/>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11/layout/ConvergingText">
  <dgm:title val="Converging Text"/>
  <dgm:desc val="Use to show multiple steps or parts that merge into a whole. Limited to one Level 1 shape that contains text and a maximum of five Level 2 shapes."/>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4759D07E-DAEA-3E43-8AD1-9B0873FB551A}" type="datetimeFigureOut">
              <a:rPr lang="fr-FR" smtClean="0"/>
              <a:t>21/03/2019</a:t>
            </a:fld>
            <a:endParaRPr lang="fr-FR"/>
          </a:p>
        </p:txBody>
      </p:sp>
      <p:sp>
        <p:nvSpPr>
          <p:cNvPr id="4" name="Espace réservé du pied de page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40F9731F-95B1-1047-A9A5-CBF9FF3C33CB}" type="slidenum">
              <a:rPr lang="fr-FR" smtClean="0"/>
              <a:t>‹#›</a:t>
            </a:fld>
            <a:endParaRPr lang="fr-FR"/>
          </a:p>
        </p:txBody>
      </p:sp>
    </p:spTree>
    <p:extLst>
      <p:ext uri="{BB962C8B-B14F-4D97-AF65-F5344CB8AC3E}">
        <p14:creationId xmlns:p14="http://schemas.microsoft.com/office/powerpoint/2010/main" val="8224449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A52D426-6319-1843-BB06-506424092938}" type="datetimeFigureOut">
              <a:rPr lang="fr-FR" smtClean="0"/>
              <a:t>21/03/2019</a:t>
            </a:fld>
            <a:endParaRPr lang="fr-FR"/>
          </a:p>
        </p:txBody>
      </p:sp>
      <p:sp>
        <p:nvSpPr>
          <p:cNvPr id="4" name="Espace réservé de l’image des diapositives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528229E-A5D3-DE47-928C-2ED6A4F8D306}" type="slidenum">
              <a:rPr lang="fr-FR" smtClean="0"/>
              <a:t>‹#›</a:t>
            </a:fld>
            <a:endParaRPr lang="fr-FR"/>
          </a:p>
        </p:txBody>
      </p:sp>
    </p:spTree>
    <p:extLst>
      <p:ext uri="{BB962C8B-B14F-4D97-AF65-F5344CB8AC3E}">
        <p14:creationId xmlns:p14="http://schemas.microsoft.com/office/powerpoint/2010/main" val="133590029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528229E-A5D3-DE47-928C-2ED6A4F8D306}" type="slidenum">
              <a:rPr lang="fr-FR" smtClean="0"/>
              <a:t>3</a:t>
            </a:fld>
            <a:endParaRPr lang="fr-FR"/>
          </a:p>
        </p:txBody>
      </p:sp>
    </p:spTree>
    <p:extLst>
      <p:ext uri="{BB962C8B-B14F-4D97-AF65-F5344CB8AC3E}">
        <p14:creationId xmlns:p14="http://schemas.microsoft.com/office/powerpoint/2010/main" val="2095182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528229E-A5D3-DE47-928C-2ED6A4F8D306}" type="slidenum">
              <a:rPr lang="fr-FR" smtClean="0"/>
              <a:t>15</a:t>
            </a:fld>
            <a:endParaRPr lang="fr-FR"/>
          </a:p>
        </p:txBody>
      </p:sp>
    </p:spTree>
    <p:extLst>
      <p:ext uri="{BB962C8B-B14F-4D97-AF65-F5344CB8AC3E}">
        <p14:creationId xmlns:p14="http://schemas.microsoft.com/office/powerpoint/2010/main" val="511040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528229E-A5D3-DE47-928C-2ED6A4F8D306}" type="slidenum">
              <a:rPr lang="fr-FR" smtClean="0"/>
              <a:t>16</a:t>
            </a:fld>
            <a:endParaRPr lang="fr-FR"/>
          </a:p>
        </p:txBody>
      </p:sp>
    </p:spTree>
    <p:extLst>
      <p:ext uri="{BB962C8B-B14F-4D97-AF65-F5344CB8AC3E}">
        <p14:creationId xmlns:p14="http://schemas.microsoft.com/office/powerpoint/2010/main" val="1986349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GB" dirty="0" smtClean="0"/>
              <a:t>Geographic pillar (support to less research intensive countries, connecting pockets of excellence,…)</a:t>
            </a:r>
          </a:p>
          <a:p>
            <a:pPr lvl="1"/>
            <a:r>
              <a:rPr lang="en-GB" dirty="0" smtClean="0"/>
              <a:t>Career pillar (support to young researchers: leading roles, access to STSM/TS)</a:t>
            </a:r>
          </a:p>
          <a:p>
            <a:pPr lvl="1"/>
            <a:r>
              <a:rPr lang="en-GB" dirty="0" smtClean="0"/>
              <a:t>Gender pillar (Gender balance)</a:t>
            </a:r>
          </a:p>
          <a:p>
            <a:endParaRPr lang="en-GB" dirty="0"/>
          </a:p>
        </p:txBody>
      </p:sp>
      <p:sp>
        <p:nvSpPr>
          <p:cNvPr id="4" name="Slide Number Placeholder 3"/>
          <p:cNvSpPr>
            <a:spLocks noGrp="1"/>
          </p:cNvSpPr>
          <p:nvPr>
            <p:ph type="sldNum" sz="quarter" idx="10"/>
          </p:nvPr>
        </p:nvSpPr>
        <p:spPr/>
        <p:txBody>
          <a:bodyPr/>
          <a:lstStyle/>
          <a:p>
            <a:fld id="{2528229E-A5D3-DE47-928C-2ED6A4F8D306}" type="slidenum">
              <a:rPr lang="fr-FR" smtClean="0"/>
              <a:t>17</a:t>
            </a:fld>
            <a:endParaRPr lang="fr-FR"/>
          </a:p>
        </p:txBody>
      </p:sp>
    </p:spTree>
    <p:extLst>
      <p:ext uri="{BB962C8B-B14F-4D97-AF65-F5344CB8AC3E}">
        <p14:creationId xmlns:p14="http://schemas.microsoft.com/office/powerpoint/2010/main" val="1564229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28229E-A5D3-DE47-928C-2ED6A4F8D306}" type="slidenum">
              <a:rPr lang="fr-FR" smtClean="0"/>
              <a:t>20</a:t>
            </a:fld>
            <a:endParaRPr lang="fr-FR"/>
          </a:p>
        </p:txBody>
      </p:sp>
    </p:spTree>
    <p:extLst>
      <p:ext uri="{BB962C8B-B14F-4D97-AF65-F5344CB8AC3E}">
        <p14:creationId xmlns:p14="http://schemas.microsoft.com/office/powerpoint/2010/main" val="2045532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528229E-A5D3-DE47-928C-2ED6A4F8D306}" type="slidenum">
              <a:rPr lang="fr-FR" smtClean="0"/>
              <a:t>22</a:t>
            </a:fld>
            <a:endParaRPr lang="fr-FR"/>
          </a:p>
        </p:txBody>
      </p:sp>
    </p:spTree>
    <p:extLst>
      <p:ext uri="{BB962C8B-B14F-4D97-AF65-F5344CB8AC3E}">
        <p14:creationId xmlns:p14="http://schemas.microsoft.com/office/powerpoint/2010/main" val="1520066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528229E-A5D3-DE47-928C-2ED6A4F8D306}" type="slidenum">
              <a:rPr lang="fr-FR" smtClean="0"/>
              <a:t>25</a:t>
            </a:fld>
            <a:endParaRPr lang="fr-FR"/>
          </a:p>
        </p:txBody>
      </p:sp>
    </p:spTree>
    <p:extLst>
      <p:ext uri="{BB962C8B-B14F-4D97-AF65-F5344CB8AC3E}">
        <p14:creationId xmlns:p14="http://schemas.microsoft.com/office/powerpoint/2010/main" val="110540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nb-NO" b="1" dirty="0" smtClean="0"/>
              <a:t>Knowledge sharing leads to..</a:t>
            </a:r>
            <a:endParaRPr lang="en-US" dirty="0" smtClean="0"/>
          </a:p>
          <a:p>
            <a:pPr eaLnBrk="1" hangingPunct="1">
              <a:spcBef>
                <a:spcPct val="0"/>
              </a:spcBef>
            </a:pPr>
            <a:endParaRPr lang="en-US" dirty="0" smtClean="0"/>
          </a:p>
          <a:p>
            <a:pPr eaLnBrk="1" hangingPunct="1">
              <a:spcBef>
                <a:spcPct val="0"/>
              </a:spcBef>
            </a:pPr>
            <a:r>
              <a:rPr lang="en-US" dirty="0" smtClean="0"/>
              <a:t>Participants in, for example, a research project need to share knowledge in order to create </a:t>
            </a:r>
            <a:r>
              <a:rPr lang="en-US" b="1" dirty="0" smtClean="0"/>
              <a:t>a common understanding of problems at hand</a:t>
            </a:r>
            <a:r>
              <a:rPr lang="en-US" dirty="0" smtClean="0"/>
              <a:t>, </a:t>
            </a:r>
          </a:p>
          <a:p>
            <a:pPr eaLnBrk="1" hangingPunct="1">
              <a:spcBef>
                <a:spcPct val="0"/>
              </a:spcBef>
            </a:pPr>
            <a:r>
              <a:rPr lang="en-US" dirty="0" smtClean="0"/>
              <a:t>and to </a:t>
            </a:r>
            <a:r>
              <a:rPr lang="en-US" b="1" dirty="0" smtClean="0"/>
              <a:t>coordinate activities</a:t>
            </a:r>
            <a:r>
              <a:rPr lang="en-US" dirty="0" smtClean="0"/>
              <a:t>. This applies to information seeking, interpretation, analyses </a:t>
            </a:r>
            <a:r>
              <a:rPr lang="en-US" dirty="0" err="1" smtClean="0"/>
              <a:t>etc</a:t>
            </a:r>
            <a:r>
              <a:rPr lang="en-US" dirty="0" smtClean="0"/>
              <a:t> including timing and sequencing of research tasks and reporting.</a:t>
            </a:r>
          </a:p>
          <a:p>
            <a:pPr eaLnBrk="1" hangingPunct="1">
              <a:spcBef>
                <a:spcPct val="0"/>
              </a:spcBef>
            </a:pPr>
            <a:endParaRPr lang="en-US" dirty="0" smtClean="0"/>
          </a:p>
          <a:p>
            <a:pPr eaLnBrk="1" hangingPunct="1">
              <a:spcBef>
                <a:spcPct val="0"/>
              </a:spcBef>
            </a:pPr>
            <a:r>
              <a:rPr lang="en-US" dirty="0" smtClean="0"/>
              <a:t>New knowledge (innovations) seem often to arise from </a:t>
            </a:r>
            <a:r>
              <a:rPr lang="en-US" b="1" dirty="0" smtClean="0"/>
              <a:t>synthesis and re-combination of spread pieces of knowledge (disruptive innovation)</a:t>
            </a:r>
            <a:r>
              <a:rPr lang="en-US" dirty="0" smtClean="0"/>
              <a:t>. These are pieces already existing here and there, and which may serve quite new functions when put together in new and </a:t>
            </a:r>
            <a:r>
              <a:rPr lang="en-US" b="1" dirty="0" smtClean="0"/>
              <a:t>innovative</a:t>
            </a:r>
            <a:r>
              <a:rPr lang="en-US" dirty="0" smtClean="0"/>
              <a:t> ways. There is a common understanding</a:t>
            </a:r>
            <a:r>
              <a:rPr lang="en-US" baseline="0" dirty="0" smtClean="0"/>
              <a:t> that networking creates synergies, where 1+1 is more than 2. </a:t>
            </a:r>
            <a:endParaRPr lang="en-US" dirty="0" smtClean="0"/>
          </a:p>
          <a:p>
            <a:endParaRPr lang="en-US" dirty="0"/>
          </a:p>
        </p:txBody>
      </p:sp>
      <p:sp>
        <p:nvSpPr>
          <p:cNvPr id="4" name="Slide Number Placeholder 3"/>
          <p:cNvSpPr>
            <a:spLocks noGrp="1"/>
          </p:cNvSpPr>
          <p:nvPr>
            <p:ph type="sldNum" sz="quarter" idx="10"/>
          </p:nvPr>
        </p:nvSpPr>
        <p:spPr/>
        <p:txBody>
          <a:bodyPr/>
          <a:lstStyle/>
          <a:p>
            <a:fld id="{2528229E-A5D3-DE47-928C-2ED6A4F8D306}" type="slidenum">
              <a:rPr lang="fr-FR" smtClean="0"/>
              <a:t>26</a:t>
            </a:fld>
            <a:endParaRPr lang="fr-FR"/>
          </a:p>
        </p:txBody>
      </p:sp>
    </p:spTree>
    <p:extLst>
      <p:ext uri="{BB962C8B-B14F-4D97-AF65-F5344CB8AC3E}">
        <p14:creationId xmlns:p14="http://schemas.microsoft.com/office/powerpoint/2010/main" val="491841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528229E-A5D3-DE47-928C-2ED6A4F8D306}" type="slidenum">
              <a:rPr lang="fr-FR" smtClean="0"/>
              <a:t>27</a:t>
            </a:fld>
            <a:endParaRPr lang="fr-FR"/>
          </a:p>
        </p:txBody>
      </p:sp>
    </p:spTree>
    <p:extLst>
      <p:ext uri="{BB962C8B-B14F-4D97-AF65-F5344CB8AC3E}">
        <p14:creationId xmlns:p14="http://schemas.microsoft.com/office/powerpoint/2010/main" val="14758109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a:t>Through the COST Action, COST funds conferences, workshops, short-term scientific missions, training schools, publications and other communication tools to link the participants together for four years. By funding these networking activities, COST has contributed to profound changes in science and technology. </a:t>
            </a:r>
          </a:p>
          <a:p>
            <a:pPr>
              <a:spcBef>
                <a:spcPct val="0"/>
              </a:spcBef>
            </a:pPr>
            <a:endParaRPr lang="en-GB" altLang="en-US"/>
          </a:p>
          <a:p>
            <a:pPr>
              <a:spcBef>
                <a:spcPct val="0"/>
              </a:spcBef>
            </a:pPr>
            <a:r>
              <a:rPr lang="en-GB" altLang="en-US"/>
              <a:t>By strengthen this core business, COST will remain the most efficient and user-friendly research networking tool for research and be the leading community for science exchange in the ERA. In order to stay relevant and to respond to the new needs and challenges ahead, COST Actions will exploit virtual environments and digital opportunities, providing even more efficient collaborative tools. Virtual and digital networking tools will not only maximize the budget of the Action, but will also allow the participation of more researchers in each COST Action.</a:t>
            </a:r>
          </a:p>
          <a:p>
            <a:pPr>
              <a:spcBef>
                <a:spcPct val="0"/>
              </a:spcBef>
            </a:pPr>
            <a:r>
              <a:rPr lang="en-GB" altLang="en-US"/>
              <a:t> </a:t>
            </a:r>
          </a:p>
          <a:p>
            <a:pPr>
              <a:spcBef>
                <a:spcPct val="0"/>
              </a:spcBef>
            </a:pPr>
            <a:r>
              <a:rPr lang="en-GB" altLang="en-US"/>
              <a:t>Flexibility and adaptability will be characteristics that will be introduced in the next generation of COST Actions, namely by allowing variations in size and duration. This particular aspect will serve both the modernization of the networking systems and the lowering of the entrance barriers for the isolated niches of excellence. </a:t>
            </a:r>
          </a:p>
          <a:p>
            <a:pPr>
              <a:spcBef>
                <a:spcPct val="0"/>
              </a:spcBef>
            </a:pPr>
            <a:endParaRPr lang="en-GB" altLang="en-US"/>
          </a:p>
          <a:p>
            <a:pPr>
              <a:spcBef>
                <a:spcPct val="0"/>
              </a:spcBef>
            </a:pPr>
            <a:r>
              <a:rPr lang="en-GB" altLang="en-US"/>
              <a:t>Besides strengthening its core business through enhanced and modernized COST Actions, COST will add value to its core businesses, by offering new services that strengthen its position and that of its Actions in the ERA. COST will establish partnerships with other research and innovation stakeholders creating a unique network and offer a wide range of opportunities for researchers across Europe, making COST an indispensable partner in the European R&amp;D community. </a:t>
            </a:r>
          </a:p>
          <a:p>
            <a:pPr>
              <a:spcBef>
                <a:spcPct val="0"/>
              </a:spcBef>
            </a:pPr>
            <a:endParaRPr lang="en-GB" altLang="en-US" b="1"/>
          </a:p>
          <a:p>
            <a:pPr>
              <a:spcBef>
                <a:spcPct val="0"/>
              </a:spcBef>
            </a:pPr>
            <a:r>
              <a:rPr lang="en-GB" altLang="en-US" b="1"/>
              <a:t>COST Connect </a:t>
            </a:r>
            <a:endParaRPr lang="en-GB" altLang="en-US"/>
          </a:p>
          <a:p>
            <a:pPr>
              <a:spcBef>
                <a:spcPct val="0"/>
              </a:spcBef>
            </a:pPr>
            <a:r>
              <a:rPr lang="en-GB" altLang="en-US"/>
              <a:t>With the COST Connect workshops, COST offers a forum to COST Actions and other ERA stakeholders in a specific research or innovation domain. The aim is to create synergies between stakeholders working on a similar topic, to provide networking and funding opportunities, to link researchers with policy makers and thus connect the dots in the European Research Area. </a:t>
            </a:r>
          </a:p>
          <a:p>
            <a:pPr>
              <a:spcBef>
                <a:spcPct val="0"/>
              </a:spcBef>
            </a:pPr>
            <a:endParaRPr lang="en-GB" altLang="en-US"/>
          </a:p>
          <a:p>
            <a:pPr>
              <a:spcBef>
                <a:spcPct val="0"/>
              </a:spcBef>
            </a:pPr>
            <a:r>
              <a:rPr lang="en-GB" altLang="en-US" b="1"/>
              <a:t>COST Academy</a:t>
            </a:r>
            <a:endParaRPr lang="en-GB" altLang="en-US"/>
          </a:p>
          <a:p>
            <a:pPr>
              <a:spcBef>
                <a:spcPct val="0"/>
              </a:spcBef>
            </a:pPr>
            <a:r>
              <a:rPr lang="en-GB" altLang="en-US"/>
              <a:t>The COST Academy enhances the financial, leadership and communication skills of ITC and younger or less experienced researchers with respect to COST Action management, . The COST Academy will offer a series of specific workshops as well as various modules of online training courses to groups in need of additional training and mentoring.</a:t>
            </a:r>
          </a:p>
          <a:p>
            <a:pPr>
              <a:spcBef>
                <a:spcPct val="0"/>
              </a:spcBef>
            </a:pPr>
            <a:endParaRPr lang="en-GB" altLang="en-US"/>
          </a:p>
          <a:p>
            <a:pPr>
              <a:spcBef>
                <a:spcPct val="0"/>
              </a:spcBef>
            </a:pPr>
            <a:r>
              <a:rPr lang="en-GB" altLang="en-US" b="1"/>
              <a:t>COST ERA Funding Portal  </a:t>
            </a:r>
            <a:endParaRPr lang="en-GB" altLang="en-US"/>
          </a:p>
          <a:p>
            <a:pPr>
              <a:spcBef>
                <a:spcPct val="0"/>
              </a:spcBef>
            </a:pPr>
            <a:r>
              <a:rPr lang="en-GB" altLang="en-US"/>
              <a:t>COST will act as a pre-portal to other ERA funding instruments, making COST the ‘glue’ in the ERA. Participation and collaboration with ERA stakeholders will occur within the frame of COST activities and at a higher-level, with systematic linkages established with key stakeholders. These include the European Commission (DG R&amp;I, DG Connect), JRC, ERC, EIT, JPI’s, etc. </a:t>
            </a:r>
          </a:p>
          <a:p>
            <a:pPr>
              <a:spcBef>
                <a:spcPct val="0"/>
              </a:spcBef>
            </a:pPr>
            <a:endParaRPr lang="en-GB" altLang="en-US"/>
          </a:p>
          <a:p>
            <a:pPr>
              <a:spcBef>
                <a:spcPct val="0"/>
              </a:spcBef>
            </a:pPr>
            <a:r>
              <a:rPr lang="en-GB" altLang="en-US" b="1"/>
              <a:t>COST Info Days </a:t>
            </a:r>
            <a:endParaRPr lang="en-GB" altLang="en-US"/>
          </a:p>
          <a:p>
            <a:pPr>
              <a:spcBef>
                <a:spcPct val="0"/>
              </a:spcBef>
            </a:pPr>
            <a:r>
              <a:rPr lang="en-GB" altLang="en-US"/>
              <a:t>Targeted InfoDays will be organised in COST Inclusiveness Target Countries and COST Near Neighbour Countries. InfoDays are a useful tool to address the research community and inform them about the networking possibilities COST is offering. These InfoDays have the aim to increase participation from both ITC and NNC within COST activities. </a:t>
            </a:r>
          </a:p>
          <a:p>
            <a:pPr>
              <a:spcBef>
                <a:spcPct val="0"/>
              </a:spcBef>
            </a:pPr>
            <a:endParaRPr lang="en-GB" altLang="en-US"/>
          </a:p>
          <a:p>
            <a:pPr>
              <a:spcBef>
                <a:spcPct val="0"/>
              </a:spcBef>
            </a:pPr>
            <a:r>
              <a:rPr lang="en-GB" altLang="en-US" b="1"/>
              <a:t>COST Science-informed policy advise </a:t>
            </a:r>
            <a:endParaRPr lang="en-GB" altLang="en-US"/>
          </a:p>
          <a:p>
            <a:pPr>
              <a:spcBef>
                <a:spcPct val="0"/>
              </a:spcBef>
            </a:pPr>
            <a:r>
              <a:rPr lang="en-GB" altLang="en-US"/>
              <a:t>By providing researchers and experts with the tools to meet, to network and to brainstorm, COST is in an ideal position to provide science-informed policy advice to policy makers. During the lifetime of an Action, COST encourages and supports their participants to disseminate the outcome of their research to other COST science and technology networks, the wider scientific community, policymakers, the media and society at large. COST will supports its activities by funding a series of visibility opportunities and dissemination/publication activities, and engages on an active level with policy makers and decision takers. </a:t>
            </a:r>
          </a:p>
          <a:p>
            <a:pPr>
              <a:spcBef>
                <a:spcPct val="0"/>
              </a:spcBef>
            </a:pPr>
            <a:endParaRPr lang="en-GB" altLang="en-US"/>
          </a:p>
          <a:p>
            <a:pPr>
              <a:spcBef>
                <a:spcPct val="0"/>
              </a:spcBef>
            </a:pPr>
            <a:r>
              <a:rPr lang="en-GB" altLang="en-US" b="1"/>
              <a:t>COST Global Networking </a:t>
            </a:r>
            <a:endParaRPr lang="en-GB" altLang="en-US"/>
          </a:p>
          <a:p>
            <a:pPr>
              <a:spcBef>
                <a:spcPct val="0"/>
              </a:spcBef>
            </a:pPr>
            <a:r>
              <a:rPr lang="en-GB" altLang="en-US"/>
              <a:t>The open and bottom-up nature of the COST Action allows researchers to establish the most complete and complementary team of co-workers. The scientific expertise that is required to reach the full potential within a COST Action might not always be present in Europe. Therefore, COST has a pro-active </a:t>
            </a:r>
            <a:r>
              <a:rPr lang="en-GB" altLang="en-US" i="1"/>
              <a:t>Open to the World </a:t>
            </a:r>
            <a:r>
              <a:rPr lang="en-GB" altLang="en-US"/>
              <a:t>policy, where researchers from all over the world can join the COST activities, and by this contributing to its overall objectives. </a:t>
            </a:r>
          </a:p>
          <a:p>
            <a:pPr>
              <a:spcBef>
                <a:spcPct val="0"/>
              </a:spcBef>
            </a:pPr>
            <a:endParaRPr lang="en-GB" altLang="en-US"/>
          </a:p>
          <a:p>
            <a:pPr>
              <a:spcBef>
                <a:spcPct val="0"/>
              </a:spcBef>
            </a:pPr>
            <a:r>
              <a:rPr lang="en-GB" altLang="en-US" b="1"/>
              <a:t>COST Proof of Concept </a:t>
            </a:r>
            <a:endParaRPr lang="en-GB" altLang="en-US"/>
          </a:p>
          <a:p>
            <a:pPr>
              <a:spcBef>
                <a:spcPct val="0"/>
              </a:spcBef>
            </a:pPr>
            <a:r>
              <a:rPr lang="en-GB" altLang="en-US"/>
              <a:t>For COST Actions that demonstrate a commercial/innovation component, an additional budget could be issued to increase the potential take up. The funding could cover activities of turning the research network outputs into a commercial proposition (participation of certain number of SMEs in the COST Action, clarify intellectual property rights position and strategy, provide feedback for budgeting and other forms of commercial discussion, provide connections to later stage of funding, cover initial expenses for establishing a company, etc).</a:t>
            </a:r>
          </a:p>
          <a:p>
            <a:pPr>
              <a:spcBef>
                <a:spcPct val="0"/>
              </a:spcBef>
            </a:pPr>
            <a:endParaRPr lang="en-GB" altLang="en-US"/>
          </a:p>
          <a:p>
            <a:pPr>
              <a:spcBef>
                <a:spcPct val="0"/>
              </a:spcBef>
            </a:pPr>
            <a:endParaRPr lang="en-GB" altLang="en-US"/>
          </a:p>
          <a:p>
            <a:pPr>
              <a:spcBef>
                <a:spcPct val="0"/>
              </a:spcBef>
            </a:pPr>
            <a:endParaRPr lang="en-GB" altLang="en-US"/>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BD2D4F-8F0F-4E99-BC91-267384B75B4E}" type="slidenum">
              <a:rPr kumimoji="0" lang="fr-FR"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fr-FR"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335786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28229E-A5D3-DE47-928C-2ED6A4F8D30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309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Example of Action</a:t>
            </a:r>
            <a:endParaRPr lang="en-GB" b="1" dirty="0"/>
          </a:p>
        </p:txBody>
      </p:sp>
      <p:sp>
        <p:nvSpPr>
          <p:cNvPr id="4" name="Slide Number Placeholder 3"/>
          <p:cNvSpPr>
            <a:spLocks noGrp="1"/>
          </p:cNvSpPr>
          <p:nvPr>
            <p:ph type="sldNum" sz="quarter" idx="10"/>
          </p:nvPr>
        </p:nvSpPr>
        <p:spPr/>
        <p:txBody>
          <a:bodyPr/>
          <a:lstStyle/>
          <a:p>
            <a:fld id="{2528229E-A5D3-DE47-928C-2ED6A4F8D306}" type="slidenum">
              <a:rPr lang="fr-FR" smtClean="0"/>
              <a:t>5</a:t>
            </a:fld>
            <a:endParaRPr lang="fr-FR"/>
          </a:p>
        </p:txBody>
      </p:sp>
    </p:spTree>
    <p:extLst>
      <p:ext uri="{BB962C8B-B14F-4D97-AF65-F5344CB8AC3E}">
        <p14:creationId xmlns:p14="http://schemas.microsoft.com/office/powerpoint/2010/main" val="8225758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528229E-A5D3-DE47-928C-2ED6A4F8D306}" type="slidenum">
              <a:rPr lang="fr-FR" smtClean="0"/>
              <a:t>31</a:t>
            </a:fld>
            <a:endParaRPr lang="fr-FR"/>
          </a:p>
        </p:txBody>
      </p:sp>
    </p:spTree>
    <p:extLst>
      <p:ext uri="{BB962C8B-B14F-4D97-AF65-F5344CB8AC3E}">
        <p14:creationId xmlns:p14="http://schemas.microsoft.com/office/powerpoint/2010/main" val="15998734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528229E-A5D3-DE47-928C-2ED6A4F8D306}" type="slidenum">
              <a:rPr lang="fr-FR" smtClean="0"/>
              <a:t>32</a:t>
            </a:fld>
            <a:endParaRPr lang="fr-FR"/>
          </a:p>
        </p:txBody>
      </p:sp>
    </p:spTree>
    <p:extLst>
      <p:ext uri="{BB962C8B-B14F-4D97-AF65-F5344CB8AC3E}">
        <p14:creationId xmlns:p14="http://schemas.microsoft.com/office/powerpoint/2010/main" val="4007550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nb-NO" b="1" dirty="0" smtClean="0"/>
              <a:t>Knowledge sharing leads to..</a:t>
            </a:r>
            <a:endParaRPr lang="en-US" dirty="0" smtClean="0"/>
          </a:p>
          <a:p>
            <a:pPr eaLnBrk="1" hangingPunct="1">
              <a:spcBef>
                <a:spcPct val="0"/>
              </a:spcBef>
            </a:pPr>
            <a:endParaRPr lang="en-US" dirty="0" smtClean="0"/>
          </a:p>
          <a:p>
            <a:pPr eaLnBrk="1" hangingPunct="1">
              <a:spcBef>
                <a:spcPct val="0"/>
              </a:spcBef>
            </a:pPr>
            <a:r>
              <a:rPr lang="en-US" dirty="0" smtClean="0"/>
              <a:t>Participants in, for example, a research project need to share knowledge in order to create </a:t>
            </a:r>
            <a:r>
              <a:rPr lang="en-US" b="1" dirty="0" smtClean="0"/>
              <a:t>a common understanding of problems at hand</a:t>
            </a:r>
            <a:r>
              <a:rPr lang="en-US" dirty="0" smtClean="0"/>
              <a:t>, </a:t>
            </a:r>
          </a:p>
          <a:p>
            <a:pPr eaLnBrk="1" hangingPunct="1">
              <a:spcBef>
                <a:spcPct val="0"/>
              </a:spcBef>
            </a:pPr>
            <a:r>
              <a:rPr lang="en-US" dirty="0" smtClean="0"/>
              <a:t>and to </a:t>
            </a:r>
            <a:r>
              <a:rPr lang="en-US" b="1" dirty="0" smtClean="0"/>
              <a:t>coordinate activities</a:t>
            </a:r>
            <a:r>
              <a:rPr lang="en-US" dirty="0" smtClean="0"/>
              <a:t>. This applies to information seeking, interpretation, analyses </a:t>
            </a:r>
            <a:r>
              <a:rPr lang="en-US" dirty="0" err="1" smtClean="0"/>
              <a:t>etc</a:t>
            </a:r>
            <a:r>
              <a:rPr lang="en-US" dirty="0" smtClean="0"/>
              <a:t> including timing and sequencing of research tasks and reporting.</a:t>
            </a:r>
          </a:p>
          <a:p>
            <a:pPr eaLnBrk="1" hangingPunct="1">
              <a:spcBef>
                <a:spcPct val="0"/>
              </a:spcBef>
            </a:pPr>
            <a:endParaRPr lang="en-US" dirty="0" smtClean="0"/>
          </a:p>
          <a:p>
            <a:pPr eaLnBrk="1" hangingPunct="1">
              <a:spcBef>
                <a:spcPct val="0"/>
              </a:spcBef>
            </a:pPr>
            <a:r>
              <a:rPr lang="en-US" dirty="0" smtClean="0"/>
              <a:t>New knowledge (innovations) seem often to arise from </a:t>
            </a:r>
            <a:r>
              <a:rPr lang="en-US" b="1" dirty="0" smtClean="0"/>
              <a:t>synthesis and re-combination of spread pieces of knowledge (disruptive innovation)</a:t>
            </a:r>
            <a:r>
              <a:rPr lang="en-US" dirty="0" smtClean="0"/>
              <a:t>. These are pieces already existing here and there, and which may serve quite new functions when put together in new and </a:t>
            </a:r>
            <a:r>
              <a:rPr lang="en-US" b="1" dirty="0" smtClean="0"/>
              <a:t>innovative</a:t>
            </a:r>
            <a:r>
              <a:rPr lang="en-US" dirty="0" smtClean="0"/>
              <a:t> ways. There is a common understanding</a:t>
            </a:r>
            <a:r>
              <a:rPr lang="en-US" baseline="0" dirty="0" smtClean="0"/>
              <a:t> that networking creates synergies, where 1+1 is more than 2. </a:t>
            </a:r>
            <a:endParaRPr lang="en-US" dirty="0" smtClean="0"/>
          </a:p>
          <a:p>
            <a:endParaRPr lang="en-US" dirty="0"/>
          </a:p>
        </p:txBody>
      </p:sp>
      <p:sp>
        <p:nvSpPr>
          <p:cNvPr id="4" name="Slide Number Placeholder 3"/>
          <p:cNvSpPr>
            <a:spLocks noGrp="1"/>
          </p:cNvSpPr>
          <p:nvPr>
            <p:ph type="sldNum" sz="quarter" idx="10"/>
          </p:nvPr>
        </p:nvSpPr>
        <p:spPr/>
        <p:txBody>
          <a:bodyPr/>
          <a:lstStyle/>
          <a:p>
            <a:fld id="{2528229E-A5D3-DE47-928C-2ED6A4F8D306}" type="slidenum">
              <a:rPr lang="fr-FR" smtClean="0"/>
              <a:t>35</a:t>
            </a:fld>
            <a:endParaRPr lang="fr-FR"/>
          </a:p>
        </p:txBody>
      </p:sp>
    </p:spTree>
    <p:extLst>
      <p:ext uri="{BB962C8B-B14F-4D97-AF65-F5344CB8AC3E}">
        <p14:creationId xmlns:p14="http://schemas.microsoft.com/office/powerpoint/2010/main" val="12138114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nb-NO" b="1" dirty="0" smtClean="0"/>
              <a:t>Knowledge sharing leads to..</a:t>
            </a:r>
            <a:endParaRPr lang="en-US" dirty="0" smtClean="0"/>
          </a:p>
          <a:p>
            <a:pPr eaLnBrk="1" hangingPunct="1">
              <a:spcBef>
                <a:spcPct val="0"/>
              </a:spcBef>
            </a:pPr>
            <a:endParaRPr lang="en-US" dirty="0" smtClean="0"/>
          </a:p>
          <a:p>
            <a:pPr eaLnBrk="1" hangingPunct="1">
              <a:spcBef>
                <a:spcPct val="0"/>
              </a:spcBef>
            </a:pPr>
            <a:r>
              <a:rPr lang="en-US" dirty="0" smtClean="0"/>
              <a:t>Participants in, for example, a research project need to share knowledge in order to create </a:t>
            </a:r>
            <a:r>
              <a:rPr lang="en-US" b="1" dirty="0" smtClean="0"/>
              <a:t>a common understanding of problems at hand</a:t>
            </a:r>
            <a:r>
              <a:rPr lang="en-US" dirty="0" smtClean="0"/>
              <a:t>, </a:t>
            </a:r>
          </a:p>
          <a:p>
            <a:pPr eaLnBrk="1" hangingPunct="1">
              <a:spcBef>
                <a:spcPct val="0"/>
              </a:spcBef>
            </a:pPr>
            <a:r>
              <a:rPr lang="en-US" dirty="0" smtClean="0"/>
              <a:t>and to </a:t>
            </a:r>
            <a:r>
              <a:rPr lang="en-US" b="1" dirty="0" smtClean="0"/>
              <a:t>coordinate activities</a:t>
            </a:r>
            <a:r>
              <a:rPr lang="en-US" dirty="0" smtClean="0"/>
              <a:t>. This applies to information seeking, interpretation, analyses </a:t>
            </a:r>
            <a:r>
              <a:rPr lang="en-US" dirty="0" err="1" smtClean="0"/>
              <a:t>etc</a:t>
            </a:r>
            <a:r>
              <a:rPr lang="en-US" dirty="0" smtClean="0"/>
              <a:t> including timing and sequencing of research tasks and reporting.</a:t>
            </a:r>
          </a:p>
          <a:p>
            <a:pPr eaLnBrk="1" hangingPunct="1">
              <a:spcBef>
                <a:spcPct val="0"/>
              </a:spcBef>
            </a:pPr>
            <a:endParaRPr lang="en-US" dirty="0" smtClean="0"/>
          </a:p>
          <a:p>
            <a:pPr eaLnBrk="1" hangingPunct="1">
              <a:spcBef>
                <a:spcPct val="0"/>
              </a:spcBef>
            </a:pPr>
            <a:r>
              <a:rPr lang="en-US" dirty="0" smtClean="0"/>
              <a:t>New knowledge (innovations) seem often to arise from </a:t>
            </a:r>
            <a:r>
              <a:rPr lang="en-US" b="1" dirty="0" smtClean="0"/>
              <a:t>synthesis and re-combination of spread pieces of knowledge (disruptive innovation)</a:t>
            </a:r>
            <a:r>
              <a:rPr lang="en-US" dirty="0" smtClean="0"/>
              <a:t>. These are pieces already existing here and there, and which may serve quite new functions when put together in new and </a:t>
            </a:r>
            <a:r>
              <a:rPr lang="en-US" b="1" dirty="0" smtClean="0"/>
              <a:t>innovative</a:t>
            </a:r>
            <a:r>
              <a:rPr lang="en-US" dirty="0" smtClean="0"/>
              <a:t> ways. There is a common understanding</a:t>
            </a:r>
            <a:r>
              <a:rPr lang="en-US" baseline="0" dirty="0" smtClean="0"/>
              <a:t> that networking creates synergies, where 1+1 is more than 2. </a:t>
            </a:r>
            <a:endParaRPr lang="en-US" dirty="0" smtClean="0"/>
          </a:p>
          <a:p>
            <a:endParaRPr lang="en-US" dirty="0"/>
          </a:p>
        </p:txBody>
      </p:sp>
      <p:sp>
        <p:nvSpPr>
          <p:cNvPr id="4" name="Slide Number Placeholder 3"/>
          <p:cNvSpPr>
            <a:spLocks noGrp="1"/>
          </p:cNvSpPr>
          <p:nvPr>
            <p:ph type="sldNum" sz="quarter" idx="10"/>
          </p:nvPr>
        </p:nvSpPr>
        <p:spPr/>
        <p:txBody>
          <a:bodyPr/>
          <a:lstStyle/>
          <a:p>
            <a:fld id="{2528229E-A5D3-DE47-928C-2ED6A4F8D306}" type="slidenum">
              <a:rPr lang="fr-FR" smtClean="0"/>
              <a:t>44</a:t>
            </a:fld>
            <a:endParaRPr lang="fr-FR"/>
          </a:p>
        </p:txBody>
      </p:sp>
    </p:spTree>
    <p:extLst>
      <p:ext uri="{BB962C8B-B14F-4D97-AF65-F5344CB8AC3E}">
        <p14:creationId xmlns:p14="http://schemas.microsoft.com/office/powerpoint/2010/main" val="6980335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nb-NO" b="1" dirty="0" smtClean="0"/>
              <a:t>Knowledge sharing leads to..</a:t>
            </a:r>
            <a:endParaRPr lang="en-US" dirty="0" smtClean="0"/>
          </a:p>
          <a:p>
            <a:pPr eaLnBrk="1" hangingPunct="1">
              <a:spcBef>
                <a:spcPct val="0"/>
              </a:spcBef>
            </a:pPr>
            <a:endParaRPr lang="en-US" dirty="0" smtClean="0"/>
          </a:p>
          <a:p>
            <a:pPr eaLnBrk="1" hangingPunct="1">
              <a:spcBef>
                <a:spcPct val="0"/>
              </a:spcBef>
            </a:pPr>
            <a:r>
              <a:rPr lang="en-US" dirty="0" smtClean="0"/>
              <a:t>Participants in, for example, a research project need to share knowledge in order to create </a:t>
            </a:r>
            <a:r>
              <a:rPr lang="en-US" b="1" dirty="0" smtClean="0"/>
              <a:t>a common understanding of problems at hand</a:t>
            </a:r>
            <a:r>
              <a:rPr lang="en-US" dirty="0" smtClean="0"/>
              <a:t>, </a:t>
            </a:r>
          </a:p>
          <a:p>
            <a:pPr eaLnBrk="1" hangingPunct="1">
              <a:spcBef>
                <a:spcPct val="0"/>
              </a:spcBef>
            </a:pPr>
            <a:r>
              <a:rPr lang="en-US" dirty="0" smtClean="0"/>
              <a:t>and to </a:t>
            </a:r>
            <a:r>
              <a:rPr lang="en-US" b="1" dirty="0" smtClean="0"/>
              <a:t>coordinate activities</a:t>
            </a:r>
            <a:r>
              <a:rPr lang="en-US" dirty="0" smtClean="0"/>
              <a:t>. This applies to information seeking, interpretation, analyses </a:t>
            </a:r>
            <a:r>
              <a:rPr lang="en-US" dirty="0" err="1" smtClean="0"/>
              <a:t>etc</a:t>
            </a:r>
            <a:r>
              <a:rPr lang="en-US" dirty="0" smtClean="0"/>
              <a:t> including timing and sequencing of research tasks and reporting.</a:t>
            </a:r>
          </a:p>
          <a:p>
            <a:pPr eaLnBrk="1" hangingPunct="1">
              <a:spcBef>
                <a:spcPct val="0"/>
              </a:spcBef>
            </a:pPr>
            <a:endParaRPr lang="en-US" dirty="0" smtClean="0"/>
          </a:p>
          <a:p>
            <a:pPr eaLnBrk="1" hangingPunct="1">
              <a:spcBef>
                <a:spcPct val="0"/>
              </a:spcBef>
            </a:pPr>
            <a:r>
              <a:rPr lang="en-US" dirty="0" smtClean="0"/>
              <a:t>New knowledge (innovations) seem often to arise from </a:t>
            </a:r>
            <a:r>
              <a:rPr lang="en-US" b="1" dirty="0" smtClean="0"/>
              <a:t>synthesis and re-combination of spread pieces of knowledge (disruptive innovation)</a:t>
            </a:r>
            <a:r>
              <a:rPr lang="en-US" dirty="0" smtClean="0"/>
              <a:t>. These are pieces already existing here and there, and which may serve quite new functions when put together in new and </a:t>
            </a:r>
            <a:r>
              <a:rPr lang="en-US" b="1" dirty="0" smtClean="0"/>
              <a:t>innovative</a:t>
            </a:r>
            <a:r>
              <a:rPr lang="en-US" dirty="0" smtClean="0"/>
              <a:t> ways. There is a common understanding</a:t>
            </a:r>
            <a:r>
              <a:rPr lang="en-US" baseline="0" dirty="0" smtClean="0"/>
              <a:t> that networking creates synergies, where 1+1 is more than 2. </a:t>
            </a:r>
            <a:endParaRPr lang="en-US" dirty="0" smtClean="0"/>
          </a:p>
          <a:p>
            <a:endParaRPr lang="en-US" dirty="0"/>
          </a:p>
        </p:txBody>
      </p:sp>
      <p:sp>
        <p:nvSpPr>
          <p:cNvPr id="4" name="Slide Number Placeholder 3"/>
          <p:cNvSpPr>
            <a:spLocks noGrp="1"/>
          </p:cNvSpPr>
          <p:nvPr>
            <p:ph type="sldNum" sz="quarter" idx="10"/>
          </p:nvPr>
        </p:nvSpPr>
        <p:spPr/>
        <p:txBody>
          <a:bodyPr/>
          <a:lstStyle/>
          <a:p>
            <a:fld id="{2528229E-A5D3-DE47-928C-2ED6A4F8D306}" type="slidenum">
              <a:rPr lang="fr-FR" smtClean="0"/>
              <a:t>45</a:t>
            </a:fld>
            <a:endParaRPr lang="fr-FR"/>
          </a:p>
        </p:txBody>
      </p:sp>
    </p:spTree>
    <p:extLst>
      <p:ext uri="{BB962C8B-B14F-4D97-AF65-F5344CB8AC3E}">
        <p14:creationId xmlns:p14="http://schemas.microsoft.com/office/powerpoint/2010/main" val="16893512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nb-NO" b="1" dirty="0" smtClean="0"/>
              <a:t>Knowledge sharing leads to..</a:t>
            </a:r>
            <a:endParaRPr lang="en-US" dirty="0" smtClean="0"/>
          </a:p>
          <a:p>
            <a:pPr eaLnBrk="1" hangingPunct="1">
              <a:spcBef>
                <a:spcPct val="0"/>
              </a:spcBef>
            </a:pPr>
            <a:endParaRPr lang="en-US" dirty="0" smtClean="0"/>
          </a:p>
          <a:p>
            <a:pPr eaLnBrk="1" hangingPunct="1">
              <a:spcBef>
                <a:spcPct val="0"/>
              </a:spcBef>
            </a:pPr>
            <a:r>
              <a:rPr lang="en-US" dirty="0" smtClean="0"/>
              <a:t>Participants in, for example, a research project need to share knowledge in order to create </a:t>
            </a:r>
            <a:r>
              <a:rPr lang="en-US" b="1" dirty="0" smtClean="0"/>
              <a:t>a common understanding of problems at hand</a:t>
            </a:r>
            <a:r>
              <a:rPr lang="en-US" dirty="0" smtClean="0"/>
              <a:t>, </a:t>
            </a:r>
          </a:p>
          <a:p>
            <a:pPr eaLnBrk="1" hangingPunct="1">
              <a:spcBef>
                <a:spcPct val="0"/>
              </a:spcBef>
            </a:pPr>
            <a:r>
              <a:rPr lang="en-US" dirty="0" smtClean="0"/>
              <a:t>and to </a:t>
            </a:r>
            <a:r>
              <a:rPr lang="en-US" b="1" dirty="0" smtClean="0"/>
              <a:t>coordinate activities</a:t>
            </a:r>
            <a:r>
              <a:rPr lang="en-US" dirty="0" smtClean="0"/>
              <a:t>. This applies to information seeking, interpretation, analyses </a:t>
            </a:r>
            <a:r>
              <a:rPr lang="en-US" dirty="0" err="1" smtClean="0"/>
              <a:t>etc</a:t>
            </a:r>
            <a:r>
              <a:rPr lang="en-US" dirty="0" smtClean="0"/>
              <a:t> including timing and sequencing of research tasks and reporting.</a:t>
            </a:r>
          </a:p>
          <a:p>
            <a:pPr eaLnBrk="1" hangingPunct="1">
              <a:spcBef>
                <a:spcPct val="0"/>
              </a:spcBef>
            </a:pPr>
            <a:endParaRPr lang="en-US" dirty="0" smtClean="0"/>
          </a:p>
          <a:p>
            <a:pPr eaLnBrk="1" hangingPunct="1">
              <a:spcBef>
                <a:spcPct val="0"/>
              </a:spcBef>
            </a:pPr>
            <a:r>
              <a:rPr lang="en-US" dirty="0" smtClean="0"/>
              <a:t>New knowledge (innovations) seem often to arise from </a:t>
            </a:r>
            <a:r>
              <a:rPr lang="en-US" b="1" dirty="0" smtClean="0"/>
              <a:t>synthesis and re-combination of spread pieces of knowledge (disruptive innovation)</a:t>
            </a:r>
            <a:r>
              <a:rPr lang="en-US" dirty="0" smtClean="0"/>
              <a:t>. These are pieces already existing here and there, and which may serve quite new functions when put together in new and </a:t>
            </a:r>
            <a:r>
              <a:rPr lang="en-US" b="1" dirty="0" smtClean="0"/>
              <a:t>innovative</a:t>
            </a:r>
            <a:r>
              <a:rPr lang="en-US" dirty="0" smtClean="0"/>
              <a:t> ways. There is a common understanding</a:t>
            </a:r>
            <a:r>
              <a:rPr lang="en-US" baseline="0" dirty="0" smtClean="0"/>
              <a:t> that networking creates synergies, where 1+1 is more than 2. </a:t>
            </a:r>
            <a:endParaRPr lang="en-US" dirty="0" smtClean="0"/>
          </a:p>
          <a:p>
            <a:endParaRPr lang="en-US" dirty="0"/>
          </a:p>
        </p:txBody>
      </p:sp>
      <p:sp>
        <p:nvSpPr>
          <p:cNvPr id="4" name="Slide Number Placeholder 3"/>
          <p:cNvSpPr>
            <a:spLocks noGrp="1"/>
          </p:cNvSpPr>
          <p:nvPr>
            <p:ph type="sldNum" sz="quarter" idx="10"/>
          </p:nvPr>
        </p:nvSpPr>
        <p:spPr/>
        <p:txBody>
          <a:bodyPr/>
          <a:lstStyle/>
          <a:p>
            <a:fld id="{2528229E-A5D3-DE47-928C-2ED6A4F8D306}" type="slidenum">
              <a:rPr lang="fr-FR" smtClean="0"/>
              <a:t>46</a:t>
            </a:fld>
            <a:endParaRPr lang="fr-FR"/>
          </a:p>
        </p:txBody>
      </p:sp>
    </p:spTree>
    <p:extLst>
      <p:ext uri="{BB962C8B-B14F-4D97-AF65-F5344CB8AC3E}">
        <p14:creationId xmlns:p14="http://schemas.microsoft.com/office/powerpoint/2010/main" val="1951920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28229E-A5D3-DE47-928C-2ED6A4F8D306}" type="slidenum">
              <a:rPr lang="fr-FR" smtClean="0"/>
              <a:t>6</a:t>
            </a:fld>
            <a:endParaRPr lang="fr-FR"/>
          </a:p>
        </p:txBody>
      </p:sp>
    </p:spTree>
    <p:extLst>
      <p:ext uri="{BB962C8B-B14F-4D97-AF65-F5344CB8AC3E}">
        <p14:creationId xmlns:p14="http://schemas.microsoft.com/office/powerpoint/2010/main" val="1456448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nb-NO" b="1" dirty="0" smtClean="0"/>
              <a:t>Knowledge sharing leads to..</a:t>
            </a:r>
            <a:endParaRPr lang="en-US" dirty="0" smtClean="0"/>
          </a:p>
          <a:p>
            <a:pPr eaLnBrk="1" hangingPunct="1">
              <a:spcBef>
                <a:spcPct val="0"/>
              </a:spcBef>
            </a:pPr>
            <a:endParaRPr lang="en-US" dirty="0" smtClean="0"/>
          </a:p>
          <a:p>
            <a:pPr eaLnBrk="1" hangingPunct="1">
              <a:spcBef>
                <a:spcPct val="0"/>
              </a:spcBef>
            </a:pPr>
            <a:r>
              <a:rPr lang="en-US" dirty="0" smtClean="0"/>
              <a:t>Participants in, for example, a research project need to share knowledge in order to create </a:t>
            </a:r>
            <a:r>
              <a:rPr lang="en-US" b="1" dirty="0" smtClean="0"/>
              <a:t>a common understanding of problems at hand</a:t>
            </a:r>
            <a:r>
              <a:rPr lang="en-US" dirty="0" smtClean="0"/>
              <a:t>, </a:t>
            </a:r>
          </a:p>
          <a:p>
            <a:pPr eaLnBrk="1" hangingPunct="1">
              <a:spcBef>
                <a:spcPct val="0"/>
              </a:spcBef>
            </a:pPr>
            <a:r>
              <a:rPr lang="en-US" dirty="0" smtClean="0"/>
              <a:t>and to </a:t>
            </a:r>
            <a:r>
              <a:rPr lang="en-US" b="1" dirty="0" smtClean="0"/>
              <a:t>coordinate activities</a:t>
            </a:r>
            <a:r>
              <a:rPr lang="en-US" dirty="0" smtClean="0"/>
              <a:t>. This applies to information seeking, interpretation, analyses </a:t>
            </a:r>
            <a:r>
              <a:rPr lang="en-US" dirty="0" err="1" smtClean="0"/>
              <a:t>etc</a:t>
            </a:r>
            <a:r>
              <a:rPr lang="en-US" dirty="0" smtClean="0"/>
              <a:t> including timing and sequencing of research tasks and reporting.</a:t>
            </a:r>
          </a:p>
          <a:p>
            <a:pPr eaLnBrk="1" hangingPunct="1">
              <a:spcBef>
                <a:spcPct val="0"/>
              </a:spcBef>
            </a:pPr>
            <a:endParaRPr lang="en-US" dirty="0" smtClean="0"/>
          </a:p>
          <a:p>
            <a:pPr eaLnBrk="1" hangingPunct="1">
              <a:spcBef>
                <a:spcPct val="0"/>
              </a:spcBef>
            </a:pPr>
            <a:r>
              <a:rPr lang="en-US" dirty="0" smtClean="0"/>
              <a:t>New knowledge (innovations) seem often to arise from </a:t>
            </a:r>
            <a:r>
              <a:rPr lang="en-US" b="1" dirty="0" smtClean="0"/>
              <a:t>synthesis and re-combination of spread pieces of knowledge (disruptive innovation)</a:t>
            </a:r>
            <a:r>
              <a:rPr lang="en-US" dirty="0" smtClean="0"/>
              <a:t>. These are pieces already existing here and there, and which may serve quite new functions when put together in new and </a:t>
            </a:r>
            <a:r>
              <a:rPr lang="en-US" b="1" dirty="0" smtClean="0"/>
              <a:t>innovative</a:t>
            </a:r>
            <a:r>
              <a:rPr lang="en-US" dirty="0" smtClean="0"/>
              <a:t> ways. There is a common understanding</a:t>
            </a:r>
            <a:r>
              <a:rPr lang="en-US" baseline="0" dirty="0" smtClean="0"/>
              <a:t> that networking creates synergies, where 1+1 is more than 2. </a:t>
            </a:r>
            <a:endParaRPr lang="en-US" dirty="0" smtClean="0"/>
          </a:p>
          <a:p>
            <a:endParaRPr lang="en-US" dirty="0"/>
          </a:p>
        </p:txBody>
      </p:sp>
      <p:sp>
        <p:nvSpPr>
          <p:cNvPr id="4" name="Slide Number Placeholder 3"/>
          <p:cNvSpPr>
            <a:spLocks noGrp="1"/>
          </p:cNvSpPr>
          <p:nvPr>
            <p:ph type="sldNum" sz="quarter" idx="10"/>
          </p:nvPr>
        </p:nvSpPr>
        <p:spPr/>
        <p:txBody>
          <a:bodyPr/>
          <a:lstStyle/>
          <a:p>
            <a:fld id="{2528229E-A5D3-DE47-928C-2ED6A4F8D306}" type="slidenum">
              <a:rPr lang="fr-FR" smtClean="0"/>
              <a:t>7</a:t>
            </a:fld>
            <a:endParaRPr lang="fr-FR"/>
          </a:p>
        </p:txBody>
      </p:sp>
    </p:spTree>
    <p:extLst>
      <p:ext uri="{BB962C8B-B14F-4D97-AF65-F5344CB8AC3E}">
        <p14:creationId xmlns:p14="http://schemas.microsoft.com/office/powerpoint/2010/main" val="365919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28229E-A5D3-DE47-928C-2ED6A4F8D30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8531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528229E-A5D3-DE47-928C-2ED6A4F8D306}" type="slidenum">
              <a:rPr lang="fr-FR" smtClean="0"/>
              <a:t>10</a:t>
            </a:fld>
            <a:endParaRPr lang="fr-FR"/>
          </a:p>
        </p:txBody>
      </p:sp>
    </p:spTree>
    <p:extLst>
      <p:ext uri="{BB962C8B-B14F-4D97-AF65-F5344CB8AC3E}">
        <p14:creationId xmlns:p14="http://schemas.microsoft.com/office/powerpoint/2010/main" val="816854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nb-NO" b="1" dirty="0" smtClean="0"/>
              <a:t>Knowledge sharing leads to..</a:t>
            </a:r>
            <a:endParaRPr lang="en-US" dirty="0" smtClean="0"/>
          </a:p>
          <a:p>
            <a:pPr eaLnBrk="1" hangingPunct="1">
              <a:spcBef>
                <a:spcPct val="0"/>
              </a:spcBef>
            </a:pPr>
            <a:endParaRPr lang="en-US" dirty="0" smtClean="0"/>
          </a:p>
          <a:p>
            <a:pPr eaLnBrk="1" hangingPunct="1">
              <a:spcBef>
                <a:spcPct val="0"/>
              </a:spcBef>
            </a:pPr>
            <a:r>
              <a:rPr lang="en-US" dirty="0" smtClean="0"/>
              <a:t>Participants in, for example, a research project need to share knowledge in order to create </a:t>
            </a:r>
            <a:r>
              <a:rPr lang="en-US" b="1" dirty="0" smtClean="0"/>
              <a:t>a common understanding of problems at hand</a:t>
            </a:r>
            <a:r>
              <a:rPr lang="en-US" dirty="0" smtClean="0"/>
              <a:t>, </a:t>
            </a:r>
          </a:p>
          <a:p>
            <a:pPr eaLnBrk="1" hangingPunct="1">
              <a:spcBef>
                <a:spcPct val="0"/>
              </a:spcBef>
            </a:pPr>
            <a:r>
              <a:rPr lang="en-US" dirty="0" smtClean="0"/>
              <a:t>and to </a:t>
            </a:r>
            <a:r>
              <a:rPr lang="en-US" b="1" dirty="0" smtClean="0"/>
              <a:t>coordinate activities</a:t>
            </a:r>
            <a:r>
              <a:rPr lang="en-US" dirty="0" smtClean="0"/>
              <a:t>. This applies to information seeking, interpretation, analyses </a:t>
            </a:r>
            <a:r>
              <a:rPr lang="en-US" dirty="0" err="1" smtClean="0"/>
              <a:t>etc</a:t>
            </a:r>
            <a:r>
              <a:rPr lang="en-US" dirty="0" smtClean="0"/>
              <a:t> including timing and sequencing of research tasks and reporting.</a:t>
            </a:r>
          </a:p>
          <a:p>
            <a:pPr eaLnBrk="1" hangingPunct="1">
              <a:spcBef>
                <a:spcPct val="0"/>
              </a:spcBef>
            </a:pPr>
            <a:endParaRPr lang="en-US" dirty="0" smtClean="0"/>
          </a:p>
          <a:p>
            <a:pPr eaLnBrk="1" hangingPunct="1">
              <a:spcBef>
                <a:spcPct val="0"/>
              </a:spcBef>
            </a:pPr>
            <a:r>
              <a:rPr lang="en-US" dirty="0" smtClean="0"/>
              <a:t>New knowledge (innovations) seem often to arise from </a:t>
            </a:r>
            <a:r>
              <a:rPr lang="en-US" b="1" dirty="0" smtClean="0"/>
              <a:t>synthesis and re-combination of spread pieces of knowledge (disruptive innovation)</a:t>
            </a:r>
            <a:r>
              <a:rPr lang="en-US" dirty="0" smtClean="0"/>
              <a:t>. These are pieces already existing here and there, and which may serve quite new functions when put together in new and </a:t>
            </a:r>
            <a:r>
              <a:rPr lang="en-US" b="1" dirty="0" smtClean="0"/>
              <a:t>innovative</a:t>
            </a:r>
            <a:r>
              <a:rPr lang="en-US" dirty="0" smtClean="0"/>
              <a:t> ways. There is a common understanding</a:t>
            </a:r>
            <a:r>
              <a:rPr lang="en-US" baseline="0" dirty="0" smtClean="0"/>
              <a:t> that networking creates synergies, where 1+1 is more than 2. </a:t>
            </a:r>
            <a:endParaRPr lang="en-US" dirty="0" smtClean="0"/>
          </a:p>
          <a:p>
            <a:endParaRPr lang="en-US" dirty="0"/>
          </a:p>
        </p:txBody>
      </p:sp>
      <p:sp>
        <p:nvSpPr>
          <p:cNvPr id="4" name="Slide Number Placeholder 3"/>
          <p:cNvSpPr>
            <a:spLocks noGrp="1"/>
          </p:cNvSpPr>
          <p:nvPr>
            <p:ph type="sldNum" sz="quarter" idx="10"/>
          </p:nvPr>
        </p:nvSpPr>
        <p:spPr/>
        <p:txBody>
          <a:bodyPr/>
          <a:lstStyle/>
          <a:p>
            <a:fld id="{2528229E-A5D3-DE47-928C-2ED6A4F8D306}" type="slidenum">
              <a:rPr lang="fr-FR" smtClean="0"/>
              <a:t>11</a:t>
            </a:fld>
            <a:endParaRPr lang="fr-FR"/>
          </a:p>
        </p:txBody>
      </p:sp>
    </p:spTree>
    <p:extLst>
      <p:ext uri="{BB962C8B-B14F-4D97-AF65-F5344CB8AC3E}">
        <p14:creationId xmlns:p14="http://schemas.microsoft.com/office/powerpoint/2010/main" val="588361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nb-NO" b="1" dirty="0" smtClean="0"/>
              <a:t>Knowledge sharing leads to..</a:t>
            </a:r>
            <a:endParaRPr lang="en-US" dirty="0" smtClean="0"/>
          </a:p>
          <a:p>
            <a:pPr eaLnBrk="1" hangingPunct="1">
              <a:spcBef>
                <a:spcPct val="0"/>
              </a:spcBef>
            </a:pPr>
            <a:endParaRPr lang="en-US" dirty="0" smtClean="0"/>
          </a:p>
          <a:p>
            <a:pPr eaLnBrk="1" hangingPunct="1">
              <a:spcBef>
                <a:spcPct val="0"/>
              </a:spcBef>
            </a:pPr>
            <a:r>
              <a:rPr lang="en-US" dirty="0" smtClean="0"/>
              <a:t>Participants in, for example, a research project need to share knowledge in order to create </a:t>
            </a:r>
            <a:r>
              <a:rPr lang="en-US" b="1" dirty="0" smtClean="0"/>
              <a:t>a common understanding of problems at hand</a:t>
            </a:r>
            <a:r>
              <a:rPr lang="en-US" dirty="0" smtClean="0"/>
              <a:t>, </a:t>
            </a:r>
          </a:p>
          <a:p>
            <a:pPr eaLnBrk="1" hangingPunct="1">
              <a:spcBef>
                <a:spcPct val="0"/>
              </a:spcBef>
            </a:pPr>
            <a:r>
              <a:rPr lang="en-US" dirty="0" smtClean="0"/>
              <a:t>and to </a:t>
            </a:r>
            <a:r>
              <a:rPr lang="en-US" b="1" dirty="0" smtClean="0"/>
              <a:t>coordinate activities</a:t>
            </a:r>
            <a:r>
              <a:rPr lang="en-US" dirty="0" smtClean="0"/>
              <a:t>. This applies to information seeking, interpretation, analyses </a:t>
            </a:r>
            <a:r>
              <a:rPr lang="en-US" dirty="0" err="1" smtClean="0"/>
              <a:t>etc</a:t>
            </a:r>
            <a:r>
              <a:rPr lang="en-US" dirty="0" smtClean="0"/>
              <a:t> including timing and sequencing of research tasks and reporting.</a:t>
            </a:r>
          </a:p>
          <a:p>
            <a:pPr eaLnBrk="1" hangingPunct="1">
              <a:spcBef>
                <a:spcPct val="0"/>
              </a:spcBef>
            </a:pPr>
            <a:endParaRPr lang="en-US" dirty="0" smtClean="0"/>
          </a:p>
          <a:p>
            <a:pPr eaLnBrk="1" hangingPunct="1">
              <a:spcBef>
                <a:spcPct val="0"/>
              </a:spcBef>
            </a:pPr>
            <a:r>
              <a:rPr lang="en-US" dirty="0" smtClean="0"/>
              <a:t>New knowledge (innovations) seem often to arise from </a:t>
            </a:r>
            <a:r>
              <a:rPr lang="en-US" b="1" dirty="0" smtClean="0"/>
              <a:t>synthesis and re-combination of spread pieces of knowledge (disruptive innovation)</a:t>
            </a:r>
            <a:r>
              <a:rPr lang="en-US" dirty="0" smtClean="0"/>
              <a:t>. These are pieces already existing here and there, and which may serve quite new functions when put together in new and </a:t>
            </a:r>
            <a:r>
              <a:rPr lang="en-US" b="1" dirty="0" smtClean="0"/>
              <a:t>innovative</a:t>
            </a:r>
            <a:r>
              <a:rPr lang="en-US" dirty="0" smtClean="0"/>
              <a:t> ways. There is a common understanding</a:t>
            </a:r>
            <a:r>
              <a:rPr lang="en-US" baseline="0" dirty="0" smtClean="0"/>
              <a:t> that networking creates synergies, where 1+1 is more than 2. </a:t>
            </a:r>
            <a:endParaRPr lang="en-US" dirty="0" smtClean="0"/>
          </a:p>
          <a:p>
            <a:endParaRPr lang="en-US" dirty="0"/>
          </a:p>
        </p:txBody>
      </p:sp>
      <p:sp>
        <p:nvSpPr>
          <p:cNvPr id="4" name="Slide Number Placeholder 3"/>
          <p:cNvSpPr>
            <a:spLocks noGrp="1"/>
          </p:cNvSpPr>
          <p:nvPr>
            <p:ph type="sldNum" sz="quarter" idx="10"/>
          </p:nvPr>
        </p:nvSpPr>
        <p:spPr/>
        <p:txBody>
          <a:bodyPr/>
          <a:lstStyle/>
          <a:p>
            <a:fld id="{2528229E-A5D3-DE47-928C-2ED6A4F8D306}" type="slidenum">
              <a:rPr lang="fr-FR" smtClean="0"/>
              <a:t>12</a:t>
            </a:fld>
            <a:endParaRPr lang="fr-FR"/>
          </a:p>
        </p:txBody>
      </p:sp>
    </p:spTree>
    <p:extLst>
      <p:ext uri="{BB962C8B-B14F-4D97-AF65-F5344CB8AC3E}">
        <p14:creationId xmlns:p14="http://schemas.microsoft.com/office/powerpoint/2010/main" val="224149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528229E-A5D3-DE47-928C-2ED6A4F8D306}" type="slidenum">
              <a:rPr lang="fr-FR" smtClean="0"/>
              <a:t>13</a:t>
            </a:fld>
            <a:endParaRPr lang="fr-FR"/>
          </a:p>
        </p:txBody>
      </p:sp>
    </p:spTree>
    <p:extLst>
      <p:ext uri="{BB962C8B-B14F-4D97-AF65-F5344CB8AC3E}">
        <p14:creationId xmlns:p14="http://schemas.microsoft.com/office/powerpoint/2010/main" val="1362163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twitter.com/costprogramme?lang=fr" TargetMode="External"/><Relationship Id="rId4" Type="http://schemas.openxmlformats.org/officeDocument/2006/relationships/image" Target="../media/image8.jpg"/><Relationship Id="rId5" Type="http://schemas.openxmlformats.org/officeDocument/2006/relationships/hyperlink" Target="http://www.cost.eu/" TargetMode="External"/><Relationship Id="rId6" Type="http://schemas.openxmlformats.org/officeDocument/2006/relationships/hyperlink" Target="https://www.youtube.com/user/COSTOffice" TargetMode="External"/><Relationship Id="rId7" Type="http://schemas.openxmlformats.org/officeDocument/2006/relationships/image" Target="../media/image9.png"/><Relationship Id="rId8" Type="http://schemas.openxmlformats.org/officeDocument/2006/relationships/hyperlink" Target="https://www.facebook.com/COST.Programme/" TargetMode="External"/><Relationship Id="rId9" Type="http://schemas.openxmlformats.org/officeDocument/2006/relationships/image" Target="../media/image10.png"/><Relationship Id="rId10" Type="http://schemas.openxmlformats.org/officeDocument/2006/relationships/hyperlink" Target="https://www.linkedin.com/company/cost-office" TargetMode="External"/><Relationship Id="rId11" Type="http://schemas.openxmlformats.org/officeDocument/2006/relationships/image" Target="../media/image11.png"/><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s://twitter.com/costprogramme?lang=fr" TargetMode="External"/><Relationship Id="rId4" Type="http://schemas.openxmlformats.org/officeDocument/2006/relationships/image" Target="../media/image8.jpg"/><Relationship Id="rId5" Type="http://schemas.openxmlformats.org/officeDocument/2006/relationships/hyperlink" Target="http://www.cost.eu/" TargetMode="External"/><Relationship Id="rId6" Type="http://schemas.openxmlformats.org/officeDocument/2006/relationships/hyperlink" Target="https://www.youtube.com/user/COSTOffice" TargetMode="External"/><Relationship Id="rId7" Type="http://schemas.openxmlformats.org/officeDocument/2006/relationships/image" Target="../media/image9.png"/><Relationship Id="rId8" Type="http://schemas.openxmlformats.org/officeDocument/2006/relationships/hyperlink" Target="https://www.facebook.com/COST.Programme/" TargetMode="External"/><Relationship Id="rId9" Type="http://schemas.openxmlformats.org/officeDocument/2006/relationships/image" Target="../media/image10.png"/><Relationship Id="rId10" Type="http://schemas.openxmlformats.org/officeDocument/2006/relationships/hyperlink" Target="https://www.linkedin.com/company/cost-office" TargetMode="External"/><Relationship Id="rId11" Type="http://schemas.openxmlformats.org/officeDocument/2006/relationships/image" Target="../media/image11.png"/><Relationship Id="rId1" Type="http://schemas.openxmlformats.org/officeDocument/2006/relationships/slideMaster" Target="../slideMasters/slideMaster2.xml"/><Relationship Id="rId2" Type="http://schemas.openxmlformats.org/officeDocument/2006/relationships/image" Target="../media/image20.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emf"/></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emf"/></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emf"/></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s>
</file>

<file path=ppt/slideLayouts/_rels/slideLayout51.xml.rels><?xml version="1.0" encoding="UTF-8" standalone="yes"?>
<Relationships xmlns="http://schemas.openxmlformats.org/package/2006/relationships"><Relationship Id="rId3" Type="http://schemas.openxmlformats.org/officeDocument/2006/relationships/hyperlink" Target="https://twitter.com/costprogramme?lang=fr" TargetMode="External"/><Relationship Id="rId4" Type="http://schemas.openxmlformats.org/officeDocument/2006/relationships/image" Target="../media/image8.jpg"/><Relationship Id="rId5" Type="http://schemas.openxmlformats.org/officeDocument/2006/relationships/hyperlink" Target="http://www.cost.eu/" TargetMode="External"/><Relationship Id="rId6" Type="http://schemas.openxmlformats.org/officeDocument/2006/relationships/hyperlink" Target="https://www.youtube.com/user/COSTOffice" TargetMode="External"/><Relationship Id="rId7" Type="http://schemas.openxmlformats.org/officeDocument/2006/relationships/image" Target="../media/image9.png"/><Relationship Id="rId8" Type="http://schemas.openxmlformats.org/officeDocument/2006/relationships/hyperlink" Target="https://www.facebook.com/COST.Programme/" TargetMode="External"/><Relationship Id="rId9" Type="http://schemas.openxmlformats.org/officeDocument/2006/relationships/image" Target="../media/image10.png"/><Relationship Id="rId10" Type="http://schemas.openxmlformats.org/officeDocument/2006/relationships/hyperlink" Target="https://www.linkedin.com/company/cost-office" TargetMode="External"/><Relationship Id="rId11" Type="http://schemas.openxmlformats.org/officeDocument/2006/relationships/image" Target="../media/image11.png"/><Relationship Id="rId1" Type="http://schemas.openxmlformats.org/officeDocument/2006/relationships/slideMaster" Target="../slideMasters/slideMaster3.xml"/><Relationship Id="rId2" Type="http://schemas.openxmlformats.org/officeDocument/2006/relationships/image" Target="../media/image20.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 titl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 y="0"/>
            <a:ext cx="9143332" cy="6857499"/>
          </a:xfrm>
          <a:prstGeom prst="rect">
            <a:avLst/>
          </a:prstGeom>
        </p:spPr>
      </p:pic>
      <p:sp>
        <p:nvSpPr>
          <p:cNvPr id="6" name="Titre 13"/>
          <p:cNvSpPr>
            <a:spLocks noGrp="1"/>
          </p:cNvSpPr>
          <p:nvPr>
            <p:ph type="title" hasCustomPrompt="1"/>
          </p:nvPr>
        </p:nvSpPr>
        <p:spPr>
          <a:xfrm>
            <a:off x="1038802" y="3961397"/>
            <a:ext cx="6245657" cy="587767"/>
          </a:xfrm>
          <a:prstGeom prst="rect">
            <a:avLst/>
          </a:prstGeom>
        </p:spPr>
        <p:txBody>
          <a:bodyPr/>
          <a:lstStyle>
            <a:lvl1pPr>
              <a:defRPr sz="3500" b="1" i="0" baseline="0">
                <a:solidFill>
                  <a:schemeClr val="tx2"/>
                </a:solidFill>
                <a:latin typeface="Arial" charset="0"/>
                <a:ea typeface="Arial" charset="0"/>
                <a:cs typeface="Arial" charset="0"/>
              </a:defRPr>
            </a:lvl1pPr>
          </a:lstStyle>
          <a:p>
            <a:r>
              <a:rPr lang="fr-FR" err="1"/>
              <a:t>Presentation</a:t>
            </a:r>
            <a:r>
              <a:rPr lang="fr-FR"/>
              <a:t> </a:t>
            </a:r>
            <a:r>
              <a:rPr lang="fr-FR" err="1"/>
              <a:t>title</a:t>
            </a:r>
            <a:r>
              <a:rPr lang="fr-FR"/>
              <a:t> – one line</a:t>
            </a:r>
          </a:p>
        </p:txBody>
      </p:sp>
      <p:sp>
        <p:nvSpPr>
          <p:cNvPr id="7" name="Espace réservé du texte 16"/>
          <p:cNvSpPr>
            <a:spLocks noGrp="1"/>
          </p:cNvSpPr>
          <p:nvPr>
            <p:ph type="body" sz="quarter" idx="10" hasCustomPrompt="1"/>
          </p:nvPr>
        </p:nvSpPr>
        <p:spPr>
          <a:xfrm>
            <a:off x="1038441" y="4557940"/>
            <a:ext cx="6246019" cy="469674"/>
          </a:xfrm>
          <a:prstGeom prst="rect">
            <a:avLst/>
          </a:prstGeom>
        </p:spPr>
        <p:txBody>
          <a:bodyPr/>
          <a:lstStyle>
            <a:lvl1pPr marL="0" indent="0">
              <a:buNone/>
              <a:defRPr sz="24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err="1"/>
              <a:t>Presentation</a:t>
            </a:r>
            <a:r>
              <a:rPr lang="fr-FR"/>
              <a:t> </a:t>
            </a:r>
            <a:r>
              <a:rPr lang="fr-FR" err="1"/>
              <a:t>subtitle</a:t>
            </a:r>
            <a:r>
              <a:rPr lang="fr-FR"/>
              <a:t> – one line</a:t>
            </a:r>
          </a:p>
        </p:txBody>
      </p:sp>
      <p:sp>
        <p:nvSpPr>
          <p:cNvPr id="8" name="Espace réservé du texte 16"/>
          <p:cNvSpPr>
            <a:spLocks noGrp="1"/>
          </p:cNvSpPr>
          <p:nvPr>
            <p:ph type="body" sz="quarter" idx="11" hasCustomPrompt="1"/>
          </p:nvPr>
        </p:nvSpPr>
        <p:spPr>
          <a:xfrm>
            <a:off x="1038441" y="5043451"/>
            <a:ext cx="6246019" cy="469674"/>
          </a:xfrm>
          <a:prstGeom prst="rect">
            <a:avLst/>
          </a:prstGeom>
        </p:spPr>
        <p:txBody>
          <a:bodyPr/>
          <a:lstStyle>
            <a:lvl1pPr marL="0" indent="0">
              <a:buNone/>
              <a:defRPr sz="16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err="1"/>
              <a:t>Presenter</a:t>
            </a:r>
            <a:r>
              <a:rPr lang="fr-FR"/>
              <a:t> – Location – Date</a:t>
            </a:r>
          </a:p>
        </p:txBody>
      </p:sp>
    </p:spTree>
    <p:extLst>
      <p:ext uri="{BB962C8B-B14F-4D97-AF65-F5344CB8AC3E}">
        <p14:creationId xmlns:p14="http://schemas.microsoft.com/office/powerpoint/2010/main" val="1904746340"/>
      </p:ext>
    </p:extLst>
  </p:cSld>
  <p:clrMapOvr>
    <a:masterClrMapping/>
  </p:clrMapOvr>
  <p:extLst mod="1">
    <p:ext uri="{DCECCB84-F9BA-43D5-87BE-67443E8EF086}">
      <p15:sldGuideLst xmlns:p15="http://schemas.microsoft.com/office/powerpoint/2012/main">
        <p15:guide id="1" pos="7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resentation - Empty - Content">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 y="0"/>
            <a:ext cx="9143332" cy="6857499"/>
          </a:xfrm>
          <a:prstGeom prst="rect">
            <a:avLst/>
          </a:prstGeom>
        </p:spPr>
      </p:pic>
      <p:sp>
        <p:nvSpPr>
          <p:cNvPr id="7" name="ZoneTexte 6"/>
          <p:cNvSpPr txBox="1"/>
          <p:nvPr userDrawn="1"/>
        </p:nvSpPr>
        <p:spPr>
          <a:xfrm>
            <a:off x="6591905" y="6216896"/>
            <a:ext cx="2249714" cy="338554"/>
          </a:xfrm>
          <a:prstGeom prst="rect">
            <a:avLst/>
          </a:prstGeom>
          <a:noFill/>
        </p:spPr>
        <p:txBody>
          <a:bodyPr wrap="square" rtlCol="0">
            <a:spAutoFit/>
          </a:bodyPr>
          <a:lstStyle/>
          <a:p>
            <a:pPr algn="r"/>
            <a:fld id="{81EA0223-3D14-C84A-AE2B-9CB9ED9A928C}" type="slidenum">
              <a:rPr lang="fr-FR" sz="1600" smtClean="0">
                <a:solidFill>
                  <a:schemeClr val="tx2"/>
                </a:solidFill>
              </a:rPr>
              <a:pPr algn="r"/>
              <a:t>‹#›</a:t>
            </a:fld>
            <a:endParaRPr lang="fr-FR" sz="1600">
              <a:solidFill>
                <a:schemeClr val="tx2"/>
              </a:solidFill>
            </a:endParaRPr>
          </a:p>
        </p:txBody>
      </p:sp>
      <p:sp>
        <p:nvSpPr>
          <p:cNvPr id="9" name="Titre 13"/>
          <p:cNvSpPr>
            <a:spLocks noGrp="1"/>
          </p:cNvSpPr>
          <p:nvPr>
            <p:ph type="title" hasCustomPrompt="1"/>
          </p:nvPr>
        </p:nvSpPr>
        <p:spPr>
          <a:xfrm>
            <a:off x="737593" y="565743"/>
            <a:ext cx="6245657" cy="587767"/>
          </a:xfrm>
          <a:prstGeom prst="rect">
            <a:avLst/>
          </a:prstGeom>
        </p:spPr>
        <p:txBody>
          <a:bodyPr/>
          <a:lstStyle>
            <a:lvl1pPr>
              <a:defRPr sz="2800" b="1" i="0" baseline="0">
                <a:solidFill>
                  <a:schemeClr val="tx2"/>
                </a:solidFill>
                <a:latin typeface="Arial" charset="0"/>
                <a:ea typeface="Arial" charset="0"/>
                <a:cs typeface="Arial" charset="0"/>
              </a:defRPr>
            </a:lvl1pPr>
          </a:lstStyle>
          <a:p>
            <a:r>
              <a:rPr lang="fr-FR" err="1"/>
              <a:t>Presentation</a:t>
            </a:r>
            <a:r>
              <a:rPr lang="fr-FR"/>
              <a:t> </a:t>
            </a:r>
            <a:r>
              <a:rPr lang="fr-FR" err="1"/>
              <a:t>title</a:t>
            </a:r>
            <a:r>
              <a:rPr lang="fr-FR"/>
              <a:t> – one line</a:t>
            </a:r>
          </a:p>
        </p:txBody>
      </p:sp>
      <p:sp>
        <p:nvSpPr>
          <p:cNvPr id="10" name="Espace réservé du tableau 4"/>
          <p:cNvSpPr>
            <a:spLocks noGrp="1"/>
          </p:cNvSpPr>
          <p:nvPr>
            <p:ph type="tbl" sz="quarter" idx="10"/>
          </p:nvPr>
        </p:nvSpPr>
        <p:spPr>
          <a:xfrm>
            <a:off x="738188" y="1155980"/>
            <a:ext cx="7667625" cy="4620245"/>
          </a:xfrm>
          <a:prstGeom prst="rect">
            <a:avLst/>
          </a:prstGeom>
        </p:spPr>
        <p:txBody>
          <a:bodyPr vert="horz"/>
          <a:lstStyle/>
          <a:p>
            <a:endParaRPr lang="fr-FR"/>
          </a:p>
        </p:txBody>
      </p:sp>
    </p:spTree>
    <p:extLst>
      <p:ext uri="{BB962C8B-B14F-4D97-AF65-F5344CB8AC3E}">
        <p14:creationId xmlns:p14="http://schemas.microsoft.com/office/powerpoint/2010/main" val="190942699"/>
      </p:ext>
    </p:extLst>
  </p:cSld>
  <p:clrMapOvr>
    <a:masterClrMapping/>
  </p:clrMapOvr>
  <p:extLst mod="1">
    <p:ext uri="{DCECCB84-F9BA-43D5-87BE-67443E8EF086}">
      <p15:sldGuideLst xmlns:p15="http://schemas.microsoft.com/office/powerpoint/2012/main">
        <p15:guide id="1" pos="551">
          <p15:clr>
            <a:srgbClr val="FBAE40"/>
          </p15:clr>
        </p15:guide>
        <p15:guide id="2" orient="horz" pos="1253">
          <p15:clr>
            <a:srgbClr val="FBAE40"/>
          </p15:clr>
        </p15:guide>
        <p15:guide id="3" orient="horz" pos="3634">
          <p15:clr>
            <a:srgbClr val="FBAE40"/>
          </p15:clr>
        </p15:guide>
        <p15:guide id="4" pos="699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esentation - Text and smartart">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 y="0"/>
            <a:ext cx="9143332" cy="6857499"/>
          </a:xfrm>
          <a:prstGeom prst="rect">
            <a:avLst/>
          </a:prstGeom>
        </p:spPr>
      </p:pic>
      <p:sp>
        <p:nvSpPr>
          <p:cNvPr id="8" name="ZoneTexte 7"/>
          <p:cNvSpPr txBox="1"/>
          <p:nvPr userDrawn="1"/>
        </p:nvSpPr>
        <p:spPr>
          <a:xfrm>
            <a:off x="6591905" y="6216896"/>
            <a:ext cx="2249714" cy="338554"/>
          </a:xfrm>
          <a:prstGeom prst="rect">
            <a:avLst/>
          </a:prstGeom>
          <a:noFill/>
        </p:spPr>
        <p:txBody>
          <a:bodyPr wrap="square" rtlCol="0">
            <a:spAutoFit/>
          </a:bodyPr>
          <a:lstStyle/>
          <a:p>
            <a:pPr algn="r"/>
            <a:fld id="{81EA0223-3D14-C84A-AE2B-9CB9ED9A928C}" type="slidenum">
              <a:rPr lang="fr-FR" sz="1600" smtClean="0">
                <a:solidFill>
                  <a:schemeClr val="tx2"/>
                </a:solidFill>
              </a:rPr>
              <a:pPr algn="r"/>
              <a:t>‹#›</a:t>
            </a:fld>
            <a:endParaRPr lang="fr-FR" sz="1600">
              <a:solidFill>
                <a:schemeClr val="tx2"/>
              </a:solidFill>
            </a:endParaRPr>
          </a:p>
        </p:txBody>
      </p:sp>
      <p:sp>
        <p:nvSpPr>
          <p:cNvPr id="9" name="Titre 13"/>
          <p:cNvSpPr>
            <a:spLocks noGrp="1"/>
          </p:cNvSpPr>
          <p:nvPr>
            <p:ph type="title" hasCustomPrompt="1"/>
          </p:nvPr>
        </p:nvSpPr>
        <p:spPr>
          <a:xfrm>
            <a:off x="737593" y="565743"/>
            <a:ext cx="6245657" cy="587767"/>
          </a:xfrm>
          <a:prstGeom prst="rect">
            <a:avLst/>
          </a:prstGeom>
        </p:spPr>
        <p:txBody>
          <a:bodyPr/>
          <a:lstStyle>
            <a:lvl1pPr>
              <a:defRPr sz="2800" b="1" i="0" baseline="0">
                <a:solidFill>
                  <a:schemeClr val="tx2"/>
                </a:solidFill>
                <a:latin typeface="Arial" charset="0"/>
                <a:ea typeface="Arial" charset="0"/>
                <a:cs typeface="Arial" charset="0"/>
              </a:defRPr>
            </a:lvl1pPr>
          </a:lstStyle>
          <a:p>
            <a:r>
              <a:rPr lang="fr-FR" err="1"/>
              <a:t>Presentation</a:t>
            </a:r>
            <a:r>
              <a:rPr lang="fr-FR"/>
              <a:t> </a:t>
            </a:r>
            <a:r>
              <a:rPr lang="fr-FR" err="1"/>
              <a:t>title</a:t>
            </a:r>
            <a:r>
              <a:rPr lang="fr-FR"/>
              <a:t> – one line</a:t>
            </a:r>
          </a:p>
        </p:txBody>
      </p:sp>
      <p:sp>
        <p:nvSpPr>
          <p:cNvPr id="12" name="Espace réservé du contenu 3"/>
          <p:cNvSpPr>
            <a:spLocks noGrp="1"/>
          </p:cNvSpPr>
          <p:nvPr>
            <p:ph sz="quarter" idx="11" hasCustomPrompt="1"/>
          </p:nvPr>
        </p:nvSpPr>
        <p:spPr>
          <a:xfrm>
            <a:off x="737594" y="1518017"/>
            <a:ext cx="2398329" cy="4314213"/>
          </a:xfrm>
          <a:prstGeom prst="rect">
            <a:avLst/>
          </a:prstGeom>
        </p:spPr>
        <p:txBody>
          <a:bodyPr>
            <a:normAutofit/>
          </a:bodyPr>
          <a:lstStyle>
            <a:lvl1pPr marL="228600" indent="-228600">
              <a:buClr>
                <a:schemeClr val="accent3"/>
              </a:buClr>
              <a:buFont typeface="Wingdings" charset="2"/>
              <a:buChar char="§"/>
              <a:defRPr>
                <a:solidFill>
                  <a:schemeClr val="tx2"/>
                </a:solidFill>
                <a:latin typeface="Arial" charset="0"/>
                <a:ea typeface="Arial" charset="0"/>
                <a:cs typeface="Arial" charset="0"/>
              </a:defRPr>
            </a:lvl1pPr>
            <a:lvl2pPr marL="685800" indent="-228600">
              <a:buClr>
                <a:schemeClr val="accent3"/>
              </a:buClr>
              <a:buFont typeface="Wingdings" charset="2"/>
              <a:buChar char="§"/>
              <a:defRPr>
                <a:solidFill>
                  <a:schemeClr val="tx2"/>
                </a:solidFill>
                <a:latin typeface="Arial" charset="0"/>
                <a:ea typeface="Arial" charset="0"/>
                <a:cs typeface="Arial" charset="0"/>
              </a:defRPr>
            </a:lvl2pPr>
            <a:lvl3pPr marL="1143000" indent="-228600">
              <a:buClr>
                <a:schemeClr val="accent3"/>
              </a:buClr>
              <a:buFont typeface="Wingdings" charset="2"/>
              <a:buChar char="§"/>
              <a:defRPr>
                <a:solidFill>
                  <a:schemeClr val="tx2"/>
                </a:solidFill>
                <a:latin typeface="Arial" charset="0"/>
                <a:ea typeface="Arial" charset="0"/>
                <a:cs typeface="Arial" charset="0"/>
              </a:defRPr>
            </a:lvl3pPr>
            <a:lvl4pPr marL="1600200" indent="-228600">
              <a:buClr>
                <a:schemeClr val="accent3"/>
              </a:buClr>
              <a:buFont typeface="Wingdings" charset="2"/>
              <a:buChar char="§"/>
              <a:defRPr>
                <a:solidFill>
                  <a:schemeClr val="tx2"/>
                </a:solidFill>
                <a:latin typeface="Arial" charset="0"/>
                <a:ea typeface="Arial" charset="0"/>
                <a:cs typeface="Arial" charset="0"/>
              </a:defRPr>
            </a:lvl4pPr>
          </a:lstStyle>
          <a:p>
            <a:pPr lvl="0"/>
            <a:r>
              <a:rPr lang="fr-FR" err="1"/>
              <a:t>Level</a:t>
            </a:r>
            <a:r>
              <a:rPr lang="fr-FR"/>
              <a:t> 1</a:t>
            </a:r>
          </a:p>
          <a:p>
            <a:pPr lvl="1"/>
            <a:r>
              <a:rPr lang="fr-FR" err="1"/>
              <a:t>Level</a:t>
            </a:r>
            <a:r>
              <a:rPr lang="fr-FR"/>
              <a:t> 2</a:t>
            </a:r>
          </a:p>
          <a:p>
            <a:pPr lvl="2"/>
            <a:r>
              <a:rPr lang="fr-FR" err="1"/>
              <a:t>Level</a:t>
            </a:r>
            <a:r>
              <a:rPr lang="fr-FR"/>
              <a:t> 3</a:t>
            </a:r>
          </a:p>
          <a:p>
            <a:pPr lvl="3"/>
            <a:r>
              <a:rPr lang="fr-FR" err="1"/>
              <a:t>Level</a:t>
            </a:r>
            <a:r>
              <a:rPr lang="fr-FR"/>
              <a:t> 4</a:t>
            </a:r>
          </a:p>
        </p:txBody>
      </p:sp>
      <p:sp>
        <p:nvSpPr>
          <p:cNvPr id="7" name="Espace réservé du graphique SmartArt 3"/>
          <p:cNvSpPr>
            <a:spLocks noGrp="1"/>
          </p:cNvSpPr>
          <p:nvPr>
            <p:ph type="dgm" sz="quarter" idx="12" hasCustomPrompt="1"/>
          </p:nvPr>
        </p:nvSpPr>
        <p:spPr>
          <a:xfrm>
            <a:off x="3282950" y="1517650"/>
            <a:ext cx="5559425" cy="4314825"/>
          </a:xfrm>
          <a:prstGeom prst="rect">
            <a:avLst/>
          </a:prstGeom>
        </p:spPr>
        <p:txBody>
          <a:bodyPr vert="horz"/>
          <a:lstStyle/>
          <a:p>
            <a:r>
              <a:rPr lang="fr-FR" err="1"/>
              <a:t>Smartart</a:t>
            </a:r>
            <a:endParaRPr lang="fr-FR"/>
          </a:p>
        </p:txBody>
      </p:sp>
    </p:spTree>
    <p:extLst>
      <p:ext uri="{BB962C8B-B14F-4D97-AF65-F5344CB8AC3E}">
        <p14:creationId xmlns:p14="http://schemas.microsoft.com/office/powerpoint/2010/main" val="3880596271"/>
      </p:ext>
    </p:extLst>
  </p:cSld>
  <p:clrMapOvr>
    <a:masterClrMapping/>
  </p:clrMapOvr>
  <p:extLst mod="1">
    <p:ext uri="{DCECCB84-F9BA-43D5-87BE-67443E8EF086}">
      <p15:sldGuideLst xmlns:p15="http://schemas.microsoft.com/office/powerpoint/2012/main">
        <p15:guide id="1" pos="551">
          <p15:clr>
            <a:srgbClr val="FBAE40"/>
          </p15:clr>
        </p15:guide>
        <p15:guide id="2" orient="horz" pos="1253">
          <p15:clr>
            <a:srgbClr val="FBAE40"/>
          </p15:clr>
        </p15:guide>
        <p15:guide id="3" orient="horz" pos="3634">
          <p15:clr>
            <a:srgbClr val="FBAE40"/>
          </p15:clr>
        </p15:guide>
        <p15:guide id="4" pos="699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esentation - Empty">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 y="0"/>
            <a:ext cx="9143332" cy="6857499"/>
          </a:xfrm>
          <a:prstGeom prst="rect">
            <a:avLst/>
          </a:prstGeom>
        </p:spPr>
      </p:pic>
      <p:sp>
        <p:nvSpPr>
          <p:cNvPr id="4" name="Titre 13"/>
          <p:cNvSpPr>
            <a:spLocks noGrp="1"/>
          </p:cNvSpPr>
          <p:nvPr>
            <p:ph type="title" hasCustomPrompt="1"/>
          </p:nvPr>
        </p:nvSpPr>
        <p:spPr>
          <a:xfrm>
            <a:off x="830440" y="3390842"/>
            <a:ext cx="6245657" cy="587767"/>
          </a:xfrm>
          <a:prstGeom prst="rect">
            <a:avLst/>
          </a:prstGeom>
        </p:spPr>
        <p:txBody>
          <a:bodyPr/>
          <a:lstStyle>
            <a:lvl1pPr>
              <a:defRPr sz="3500" b="1" i="0" baseline="0">
                <a:solidFill>
                  <a:schemeClr val="tx2"/>
                </a:solidFill>
                <a:latin typeface="Arial" charset="0"/>
                <a:ea typeface="Arial" charset="0"/>
                <a:cs typeface="Arial" charset="0"/>
              </a:defRPr>
            </a:lvl1pPr>
          </a:lstStyle>
          <a:p>
            <a:r>
              <a:rPr lang="fr-FR" err="1"/>
              <a:t>Thank</a:t>
            </a:r>
            <a:r>
              <a:rPr lang="fr-FR"/>
              <a:t> </a:t>
            </a:r>
            <a:r>
              <a:rPr lang="fr-FR" err="1"/>
              <a:t>you</a:t>
            </a:r>
            <a:endParaRPr lang="fr-FR"/>
          </a:p>
        </p:txBody>
      </p:sp>
      <p:sp>
        <p:nvSpPr>
          <p:cNvPr id="7" name="ZoneTexte 6"/>
          <p:cNvSpPr txBox="1"/>
          <p:nvPr userDrawn="1"/>
        </p:nvSpPr>
        <p:spPr>
          <a:xfrm>
            <a:off x="830441" y="4313604"/>
            <a:ext cx="5270565" cy="338554"/>
          </a:xfrm>
          <a:prstGeom prst="rect">
            <a:avLst/>
          </a:prstGeom>
          <a:noFill/>
        </p:spPr>
        <p:txBody>
          <a:bodyPr wrap="square" rtlCol="0">
            <a:spAutoFit/>
          </a:bodyPr>
          <a:lstStyle/>
          <a:p>
            <a:r>
              <a:rPr lang="fr-FR" sz="1600" u="none" kern="1200" err="1">
                <a:solidFill>
                  <a:schemeClr val="tx2"/>
                </a:solidFill>
                <a:latin typeface="+mn-lt"/>
                <a:ea typeface="+mn-ea"/>
                <a:cs typeface="+mn-cs"/>
              </a:rPr>
              <a:t>Subscribe</a:t>
            </a:r>
            <a:r>
              <a:rPr lang="fr-FR" sz="1600" u="none" kern="1200" baseline="0">
                <a:solidFill>
                  <a:schemeClr val="tx2"/>
                </a:solidFill>
                <a:latin typeface="+mn-lt"/>
                <a:ea typeface="+mn-ea"/>
                <a:cs typeface="+mn-cs"/>
              </a:rPr>
              <a:t> to </a:t>
            </a:r>
            <a:r>
              <a:rPr lang="fr-FR" sz="1600" u="none" kern="1200" baseline="0" err="1">
                <a:solidFill>
                  <a:schemeClr val="tx2"/>
                </a:solidFill>
                <a:latin typeface="+mn-lt"/>
                <a:ea typeface="+mn-ea"/>
                <a:cs typeface="+mn-cs"/>
              </a:rPr>
              <a:t>our</a:t>
            </a:r>
            <a:r>
              <a:rPr lang="fr-FR" sz="1600" u="none" kern="1200" baseline="0">
                <a:solidFill>
                  <a:schemeClr val="tx2"/>
                </a:solidFill>
                <a:latin typeface="+mn-lt"/>
                <a:ea typeface="+mn-ea"/>
                <a:cs typeface="+mn-cs"/>
              </a:rPr>
              <a:t> news: </a:t>
            </a:r>
            <a:r>
              <a:rPr lang="fr-FR" sz="1600" u="sng" kern="1200" err="1">
                <a:solidFill>
                  <a:schemeClr val="tx2"/>
                </a:solidFill>
                <a:latin typeface="+mn-lt"/>
                <a:ea typeface="+mn-ea"/>
                <a:cs typeface="+mn-cs"/>
              </a:rPr>
              <a:t>www.cost.eu</a:t>
            </a:r>
            <a:r>
              <a:rPr lang="fr-FR" sz="1600" u="sng" kern="1200">
                <a:solidFill>
                  <a:schemeClr val="tx2"/>
                </a:solidFill>
                <a:latin typeface="+mn-lt"/>
                <a:ea typeface="+mn-ea"/>
                <a:cs typeface="+mn-cs"/>
              </a:rPr>
              <a:t>/</a:t>
            </a:r>
            <a:r>
              <a:rPr lang="fr-FR" sz="1600" u="sng" kern="1200" err="1">
                <a:solidFill>
                  <a:schemeClr val="tx2"/>
                </a:solidFill>
                <a:latin typeface="+mn-lt"/>
                <a:ea typeface="+mn-ea"/>
                <a:cs typeface="+mn-cs"/>
              </a:rPr>
              <a:t>subscribe</a:t>
            </a:r>
            <a:endParaRPr lang="fr-FR" sz="1600">
              <a:solidFill>
                <a:schemeClr val="tx2"/>
              </a:solidFill>
            </a:endParaRPr>
          </a:p>
        </p:txBody>
      </p:sp>
      <p:grpSp>
        <p:nvGrpSpPr>
          <p:cNvPr id="14" name="Grouper 13"/>
          <p:cNvGrpSpPr/>
          <p:nvPr userDrawn="1"/>
        </p:nvGrpSpPr>
        <p:grpSpPr>
          <a:xfrm>
            <a:off x="6636485" y="5354057"/>
            <a:ext cx="2200682" cy="1172172"/>
            <a:chOff x="6636485" y="5354057"/>
            <a:chExt cx="2200682" cy="1172172"/>
          </a:xfrm>
        </p:grpSpPr>
        <p:grpSp>
          <p:nvGrpSpPr>
            <p:cNvPr id="15" name="Grouper 14"/>
            <p:cNvGrpSpPr/>
            <p:nvPr userDrawn="1"/>
          </p:nvGrpSpPr>
          <p:grpSpPr>
            <a:xfrm>
              <a:off x="6883674" y="5354057"/>
              <a:ext cx="1953493" cy="1172172"/>
              <a:chOff x="6883674" y="5354057"/>
              <a:chExt cx="1953493" cy="1172172"/>
            </a:xfrm>
          </p:grpSpPr>
          <p:pic>
            <p:nvPicPr>
              <p:cNvPr id="17" name="Image 16" descr="Plan de travail 1OFF-Icones.jpg">
                <a:hlinkClick r:id="rId3"/>
              </p:cNvPr>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8382903" y="5776143"/>
                <a:ext cx="360000" cy="330628"/>
              </a:xfrm>
              <a:prstGeom prst="rect">
                <a:avLst/>
              </a:prstGeom>
            </p:spPr>
          </p:pic>
          <p:sp>
            <p:nvSpPr>
              <p:cNvPr id="18" name="ZoneTexte 17">
                <a:hlinkClick r:id="rId5"/>
              </p:cNvPr>
              <p:cNvSpPr txBox="1"/>
              <p:nvPr userDrawn="1"/>
            </p:nvSpPr>
            <p:spPr>
              <a:xfrm>
                <a:off x="6935575" y="6218452"/>
                <a:ext cx="1901592" cy="307777"/>
              </a:xfrm>
              <a:prstGeom prst="rect">
                <a:avLst/>
              </a:prstGeom>
              <a:noFill/>
            </p:spPr>
            <p:txBody>
              <a:bodyPr wrap="square" rtlCol="0">
                <a:spAutoFit/>
              </a:bodyPr>
              <a:lstStyle/>
              <a:p>
                <a:pPr algn="r"/>
                <a:r>
                  <a:rPr lang="fr-FR" sz="1400" err="1">
                    <a:solidFill>
                      <a:schemeClr val="tx2"/>
                    </a:solidFill>
                  </a:rPr>
                  <a:t>www.cost.eu</a:t>
                </a:r>
                <a:endParaRPr lang="fr-FR" sz="1400">
                  <a:solidFill>
                    <a:schemeClr val="tx2"/>
                  </a:solidFill>
                </a:endParaRPr>
              </a:p>
            </p:txBody>
          </p:sp>
          <p:pic>
            <p:nvPicPr>
              <p:cNvPr id="19" name="Image 18">
                <a:hlinkClick r:id="rId6"/>
              </p:cNvPr>
              <p:cNvPicPr>
                <a:picLocks/>
              </p:cNvPicPr>
              <p:nvPr userDrawn="1"/>
            </p:nvPicPr>
            <p:blipFill>
              <a:blip r:embed="rId7">
                <a:extLst>
                  <a:ext uri="{28A0092B-C50C-407E-A947-70E740481C1C}">
                    <a14:useLocalDpi xmlns:a14="http://schemas.microsoft.com/office/drawing/2010/main" val="0"/>
                  </a:ext>
                </a:extLst>
              </a:blip>
              <a:stretch>
                <a:fillRect/>
              </a:stretch>
            </p:blipFill>
            <p:spPr>
              <a:xfrm>
                <a:off x="7500289" y="5780684"/>
                <a:ext cx="779907" cy="331038"/>
              </a:xfrm>
              <a:prstGeom prst="rect">
                <a:avLst/>
              </a:prstGeom>
            </p:spPr>
          </p:pic>
          <p:pic>
            <p:nvPicPr>
              <p:cNvPr id="20" name="Image 19">
                <a:hlinkClick r:id="rId8"/>
              </p:cNvPr>
              <p:cNvPicPr>
                <a:picLocks/>
              </p:cNvPicPr>
              <p:nvPr userDrawn="1"/>
            </p:nvPicPr>
            <p:blipFill>
              <a:blip r:embed="rId9">
                <a:extLst>
                  <a:ext uri="{28A0092B-C50C-407E-A947-70E740481C1C}">
                    <a14:useLocalDpi xmlns:a14="http://schemas.microsoft.com/office/drawing/2010/main" val="0"/>
                  </a:ext>
                </a:extLst>
              </a:blip>
              <a:stretch>
                <a:fillRect/>
              </a:stretch>
            </p:blipFill>
            <p:spPr>
              <a:xfrm>
                <a:off x="7069413" y="5781094"/>
                <a:ext cx="330628" cy="330628"/>
              </a:xfrm>
              <a:prstGeom prst="rect">
                <a:avLst/>
              </a:prstGeom>
            </p:spPr>
          </p:pic>
          <p:sp>
            <p:nvSpPr>
              <p:cNvPr id="21" name="ZoneTexte 20"/>
              <p:cNvSpPr txBox="1"/>
              <p:nvPr userDrawn="1"/>
            </p:nvSpPr>
            <p:spPr>
              <a:xfrm>
                <a:off x="6883674" y="5354057"/>
                <a:ext cx="1901592" cy="307777"/>
              </a:xfrm>
              <a:prstGeom prst="rect">
                <a:avLst/>
              </a:prstGeom>
              <a:noFill/>
            </p:spPr>
            <p:txBody>
              <a:bodyPr wrap="square" rtlCol="0">
                <a:spAutoFit/>
              </a:bodyPr>
              <a:lstStyle/>
              <a:p>
                <a:pPr algn="r"/>
                <a:r>
                  <a:rPr lang="fr-FR" sz="1400" b="1" err="1">
                    <a:solidFill>
                      <a:schemeClr val="tx2"/>
                    </a:solidFill>
                  </a:rPr>
                  <a:t>Subscribe</a:t>
                </a:r>
                <a:endParaRPr lang="fr-FR" sz="1400" b="1">
                  <a:solidFill>
                    <a:schemeClr val="tx2"/>
                  </a:solidFill>
                </a:endParaRPr>
              </a:p>
            </p:txBody>
          </p:sp>
        </p:grpSp>
        <p:pic>
          <p:nvPicPr>
            <p:cNvPr id="16" name="Image 15">
              <a:hlinkClick r:id="rId10"/>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6636485" y="5778159"/>
              <a:ext cx="328612" cy="328612"/>
            </a:xfrm>
            <a:prstGeom prst="rect">
              <a:avLst/>
            </a:prstGeom>
          </p:spPr>
        </p:pic>
      </p:grpSp>
    </p:spTree>
    <p:extLst>
      <p:ext uri="{BB962C8B-B14F-4D97-AF65-F5344CB8AC3E}">
        <p14:creationId xmlns:p14="http://schemas.microsoft.com/office/powerpoint/2010/main" val="902658953"/>
      </p:ext>
    </p:extLst>
  </p:cSld>
  <p:clrMapOvr>
    <a:masterClrMapping/>
  </p:clrMapOvr>
  <p:extLst mod="1">
    <p:ext uri="{DCECCB84-F9BA-43D5-87BE-67443E8EF086}">
      <p15:sldGuideLst xmlns:p15="http://schemas.microsoft.com/office/powerpoint/2012/main">
        <p15:guide id="1" pos="551">
          <p15:clr>
            <a:srgbClr val="FBAE40"/>
          </p15:clr>
        </p15:guide>
        <p15:guide id="2" orient="horz" pos="1253">
          <p15:clr>
            <a:srgbClr val="FBAE40"/>
          </p15:clr>
        </p15:guide>
        <p15:guide id="3" orient="horz" pos="3634">
          <p15:clr>
            <a:srgbClr val="FBAE40"/>
          </p15:clr>
        </p15:guide>
        <p15:guide id="4" pos="699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esentation - Empty 2">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 y="0"/>
            <a:ext cx="9143332" cy="6857499"/>
          </a:xfrm>
          <a:prstGeom prst="rect">
            <a:avLst/>
          </a:prstGeom>
        </p:spPr>
      </p:pic>
      <p:sp>
        <p:nvSpPr>
          <p:cNvPr id="5" name="ZoneTexte 4"/>
          <p:cNvSpPr txBox="1"/>
          <p:nvPr userDrawn="1"/>
        </p:nvSpPr>
        <p:spPr>
          <a:xfrm>
            <a:off x="6591905" y="6216896"/>
            <a:ext cx="2249714" cy="338554"/>
          </a:xfrm>
          <a:prstGeom prst="rect">
            <a:avLst/>
          </a:prstGeom>
          <a:noFill/>
        </p:spPr>
        <p:txBody>
          <a:bodyPr wrap="square" rtlCol="0">
            <a:spAutoFit/>
          </a:bodyPr>
          <a:lstStyle/>
          <a:p>
            <a:pPr algn="r"/>
            <a:fld id="{81EA0223-3D14-C84A-AE2B-9CB9ED9A928C}" type="slidenum">
              <a:rPr lang="fr-FR" sz="1600" smtClean="0">
                <a:solidFill>
                  <a:schemeClr val="tx2"/>
                </a:solidFill>
              </a:rPr>
              <a:pPr algn="r"/>
              <a:t>‹#›</a:t>
            </a:fld>
            <a:endParaRPr lang="fr-FR" sz="1600">
              <a:solidFill>
                <a:schemeClr val="tx2"/>
              </a:solidFill>
            </a:endParaRPr>
          </a:p>
        </p:txBody>
      </p:sp>
    </p:spTree>
    <p:extLst>
      <p:ext uri="{BB962C8B-B14F-4D97-AF65-F5344CB8AC3E}">
        <p14:creationId xmlns:p14="http://schemas.microsoft.com/office/powerpoint/2010/main" val="3551464330"/>
      </p:ext>
    </p:extLst>
  </p:cSld>
  <p:clrMapOvr>
    <a:masterClrMapping/>
  </p:clrMapOvr>
  <p:extLst mod="1">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esentation - Empty - Empty">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 y="0"/>
            <a:ext cx="9143332" cy="6857499"/>
          </a:xfrm>
          <a:prstGeom prst="rect">
            <a:avLst/>
          </a:prstGeom>
        </p:spPr>
      </p:pic>
      <p:sp>
        <p:nvSpPr>
          <p:cNvPr id="5" name="ZoneTexte 4"/>
          <p:cNvSpPr txBox="1"/>
          <p:nvPr userDrawn="1"/>
        </p:nvSpPr>
        <p:spPr>
          <a:xfrm>
            <a:off x="6591905" y="6216896"/>
            <a:ext cx="2249714" cy="338554"/>
          </a:xfrm>
          <a:prstGeom prst="rect">
            <a:avLst/>
          </a:prstGeom>
          <a:noFill/>
        </p:spPr>
        <p:txBody>
          <a:bodyPr wrap="square" rtlCol="0">
            <a:spAutoFit/>
          </a:bodyPr>
          <a:lstStyle/>
          <a:p>
            <a:pPr algn="r"/>
            <a:fld id="{81EA0223-3D14-C84A-AE2B-9CB9ED9A928C}" type="slidenum">
              <a:rPr lang="fr-FR" sz="1600" smtClean="0">
                <a:solidFill>
                  <a:schemeClr val="tx2"/>
                </a:solidFill>
              </a:rPr>
              <a:pPr algn="r"/>
              <a:t>‹#›</a:t>
            </a:fld>
            <a:endParaRPr lang="fr-FR" sz="1600">
              <a:solidFill>
                <a:schemeClr val="tx2"/>
              </a:solidFill>
            </a:endParaRPr>
          </a:p>
        </p:txBody>
      </p:sp>
    </p:spTree>
    <p:extLst>
      <p:ext uri="{BB962C8B-B14F-4D97-AF65-F5344CB8AC3E}">
        <p14:creationId xmlns:p14="http://schemas.microsoft.com/office/powerpoint/2010/main" val="2203509048"/>
      </p:ext>
    </p:extLst>
  </p:cSld>
  <p:clrMapOvr>
    <a:masterClrMapping/>
  </p:clrMapOvr>
  <p:extLst mod="1">
    <p:ext uri="{DCECCB84-F9BA-43D5-87BE-67443E8EF086}">
      <p15:sldGuideLst xmlns:p15="http://schemas.microsoft.com/office/powerpoint/2012/main">
        <p15:guide id="1" pos="551">
          <p15:clr>
            <a:srgbClr val="FBAE40"/>
          </p15:clr>
        </p15:guide>
        <p15:guide id="2" orient="horz" pos="1253">
          <p15:clr>
            <a:srgbClr val="FBAE40"/>
          </p15:clr>
        </p15:guide>
        <p15:guide id="3" orient="horz" pos="3634">
          <p15:clr>
            <a:srgbClr val="FBAE40"/>
          </p15:clr>
        </p15:guide>
        <p15:guide id="4" pos="699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resentation - titl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 y="0"/>
            <a:ext cx="9143332" cy="6857499"/>
          </a:xfrm>
          <a:prstGeom prst="rect">
            <a:avLst/>
          </a:prstGeom>
        </p:spPr>
      </p:pic>
      <p:sp>
        <p:nvSpPr>
          <p:cNvPr id="9" name="Titre 13"/>
          <p:cNvSpPr>
            <a:spLocks noGrp="1"/>
          </p:cNvSpPr>
          <p:nvPr>
            <p:ph type="title" hasCustomPrompt="1"/>
          </p:nvPr>
        </p:nvSpPr>
        <p:spPr>
          <a:xfrm>
            <a:off x="1038802" y="3961397"/>
            <a:ext cx="6245657" cy="587767"/>
          </a:xfrm>
          <a:prstGeom prst="rect">
            <a:avLst/>
          </a:prstGeom>
        </p:spPr>
        <p:txBody>
          <a:bodyPr/>
          <a:lstStyle>
            <a:lvl1pPr>
              <a:defRPr sz="3500" b="1" i="0" baseline="0">
                <a:solidFill>
                  <a:schemeClr val="tx2"/>
                </a:solidFill>
                <a:latin typeface="Arial" charset="0"/>
                <a:ea typeface="Arial" charset="0"/>
                <a:cs typeface="Arial" charset="0"/>
              </a:defRPr>
            </a:lvl1pPr>
          </a:lstStyle>
          <a:p>
            <a:r>
              <a:rPr lang="fr-FR" err="1"/>
              <a:t>Presentation</a:t>
            </a:r>
            <a:r>
              <a:rPr lang="fr-FR"/>
              <a:t> </a:t>
            </a:r>
            <a:r>
              <a:rPr lang="fr-FR" err="1"/>
              <a:t>title</a:t>
            </a:r>
            <a:r>
              <a:rPr lang="fr-FR"/>
              <a:t> – one line</a:t>
            </a:r>
          </a:p>
        </p:txBody>
      </p:sp>
      <p:sp>
        <p:nvSpPr>
          <p:cNvPr id="10" name="Espace réservé du texte 16"/>
          <p:cNvSpPr>
            <a:spLocks noGrp="1"/>
          </p:cNvSpPr>
          <p:nvPr>
            <p:ph type="body" sz="quarter" idx="10" hasCustomPrompt="1"/>
          </p:nvPr>
        </p:nvSpPr>
        <p:spPr>
          <a:xfrm>
            <a:off x="1038441" y="4557940"/>
            <a:ext cx="6246019" cy="469674"/>
          </a:xfrm>
          <a:prstGeom prst="rect">
            <a:avLst/>
          </a:prstGeom>
        </p:spPr>
        <p:txBody>
          <a:bodyPr/>
          <a:lstStyle>
            <a:lvl1pPr marL="0" indent="0">
              <a:buNone/>
              <a:defRPr sz="24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err="1"/>
              <a:t>Presentation</a:t>
            </a:r>
            <a:r>
              <a:rPr lang="fr-FR"/>
              <a:t> </a:t>
            </a:r>
            <a:r>
              <a:rPr lang="fr-FR" err="1"/>
              <a:t>subtitle</a:t>
            </a:r>
            <a:r>
              <a:rPr lang="fr-FR"/>
              <a:t> – one line</a:t>
            </a:r>
          </a:p>
        </p:txBody>
      </p:sp>
      <p:sp>
        <p:nvSpPr>
          <p:cNvPr id="11" name="Espace réservé du texte 16"/>
          <p:cNvSpPr>
            <a:spLocks noGrp="1"/>
          </p:cNvSpPr>
          <p:nvPr>
            <p:ph type="body" sz="quarter" idx="11" hasCustomPrompt="1"/>
          </p:nvPr>
        </p:nvSpPr>
        <p:spPr>
          <a:xfrm>
            <a:off x="1038441" y="5043451"/>
            <a:ext cx="6246019" cy="469674"/>
          </a:xfrm>
          <a:prstGeom prst="rect">
            <a:avLst/>
          </a:prstGeom>
        </p:spPr>
        <p:txBody>
          <a:bodyPr/>
          <a:lstStyle>
            <a:lvl1pPr marL="0" indent="0">
              <a:buNone/>
              <a:defRPr sz="16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err="1"/>
              <a:t>Presenter</a:t>
            </a:r>
            <a:r>
              <a:rPr lang="fr-FR"/>
              <a:t> – Location – Date</a:t>
            </a:r>
          </a:p>
        </p:txBody>
      </p:sp>
    </p:spTree>
    <p:extLst>
      <p:ext uri="{BB962C8B-B14F-4D97-AF65-F5344CB8AC3E}">
        <p14:creationId xmlns:p14="http://schemas.microsoft.com/office/powerpoint/2010/main" val="3321558740"/>
      </p:ext>
    </p:extLst>
  </p:cSld>
  <p:clrMapOvr>
    <a:masterClrMapping/>
  </p:clrMapOvr>
  <p:extLst mod="1">
    <p:ext uri="{DCECCB84-F9BA-43D5-87BE-67443E8EF086}">
      <p15:sldGuideLst xmlns:p15="http://schemas.microsoft.com/office/powerpoint/2012/main">
        <p15:guide id="1" pos="75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resentation - title">
    <p:spTree>
      <p:nvGrpSpPr>
        <p:cNvPr id="1" name=""/>
        <p:cNvGrpSpPr/>
        <p:nvPr/>
      </p:nvGrpSpPr>
      <p:grpSpPr>
        <a:xfrm>
          <a:off x="0" y="0"/>
          <a:ext cx="0" cy="0"/>
          <a:chOff x="0" y="0"/>
          <a:chExt cx="0" cy="0"/>
        </a:xfrm>
      </p:grpSpPr>
      <p:sp>
        <p:nvSpPr>
          <p:cNvPr id="9" name="Titre 13"/>
          <p:cNvSpPr>
            <a:spLocks noGrp="1"/>
          </p:cNvSpPr>
          <p:nvPr>
            <p:ph type="title" hasCustomPrompt="1"/>
          </p:nvPr>
        </p:nvSpPr>
        <p:spPr>
          <a:xfrm>
            <a:off x="1038802" y="3961397"/>
            <a:ext cx="6245657" cy="587767"/>
          </a:xfrm>
          <a:prstGeom prst="rect">
            <a:avLst/>
          </a:prstGeom>
        </p:spPr>
        <p:txBody>
          <a:bodyPr/>
          <a:lstStyle>
            <a:lvl1pPr>
              <a:defRPr sz="3500" b="1" i="0" baseline="0">
                <a:solidFill>
                  <a:schemeClr val="tx2"/>
                </a:solidFill>
                <a:latin typeface="Arial" charset="0"/>
                <a:ea typeface="Arial" charset="0"/>
                <a:cs typeface="Arial" charset="0"/>
              </a:defRPr>
            </a:lvl1pPr>
          </a:lstStyle>
          <a:p>
            <a:r>
              <a:rPr lang="fr-FR" err="1"/>
              <a:t>Presentation</a:t>
            </a:r>
            <a:r>
              <a:rPr lang="fr-FR"/>
              <a:t> </a:t>
            </a:r>
            <a:r>
              <a:rPr lang="fr-FR" err="1"/>
              <a:t>title</a:t>
            </a:r>
            <a:r>
              <a:rPr lang="fr-FR"/>
              <a:t> – one line</a:t>
            </a:r>
          </a:p>
        </p:txBody>
      </p:sp>
      <p:sp>
        <p:nvSpPr>
          <p:cNvPr id="10" name="Espace réservé du texte 16"/>
          <p:cNvSpPr>
            <a:spLocks noGrp="1"/>
          </p:cNvSpPr>
          <p:nvPr>
            <p:ph type="body" sz="quarter" idx="10" hasCustomPrompt="1"/>
          </p:nvPr>
        </p:nvSpPr>
        <p:spPr>
          <a:xfrm>
            <a:off x="1038441" y="4557940"/>
            <a:ext cx="6246019" cy="469674"/>
          </a:xfrm>
          <a:prstGeom prst="rect">
            <a:avLst/>
          </a:prstGeom>
        </p:spPr>
        <p:txBody>
          <a:bodyPr/>
          <a:lstStyle>
            <a:lvl1pPr marL="0" indent="0">
              <a:buNone/>
              <a:defRPr sz="24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err="1"/>
              <a:t>Presentation</a:t>
            </a:r>
            <a:r>
              <a:rPr lang="fr-FR"/>
              <a:t> </a:t>
            </a:r>
            <a:r>
              <a:rPr lang="fr-FR" err="1"/>
              <a:t>subtitle</a:t>
            </a:r>
            <a:r>
              <a:rPr lang="fr-FR"/>
              <a:t> – one line</a:t>
            </a:r>
          </a:p>
        </p:txBody>
      </p:sp>
      <p:sp>
        <p:nvSpPr>
          <p:cNvPr id="11" name="Espace réservé du texte 16"/>
          <p:cNvSpPr>
            <a:spLocks noGrp="1"/>
          </p:cNvSpPr>
          <p:nvPr>
            <p:ph type="body" sz="quarter" idx="11" hasCustomPrompt="1"/>
          </p:nvPr>
        </p:nvSpPr>
        <p:spPr>
          <a:xfrm>
            <a:off x="1038441" y="5043451"/>
            <a:ext cx="6246019" cy="469674"/>
          </a:xfrm>
          <a:prstGeom prst="rect">
            <a:avLst/>
          </a:prstGeom>
        </p:spPr>
        <p:txBody>
          <a:bodyPr/>
          <a:lstStyle>
            <a:lvl1pPr marL="0" indent="0">
              <a:buNone/>
              <a:defRPr sz="16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err="1"/>
              <a:t>Presenter</a:t>
            </a:r>
            <a:r>
              <a:rPr lang="fr-FR"/>
              <a:t> – Location – Date</a:t>
            </a:r>
          </a:p>
        </p:txBody>
      </p:sp>
      <p:pic>
        <p:nvPicPr>
          <p:cNvPr id="5" name="Imag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71274255"/>
      </p:ext>
    </p:extLst>
  </p:cSld>
  <p:clrMapOvr>
    <a:masterClrMapping/>
  </p:clrMapOvr>
  <p:extLst mod="1">
    <p:ext uri="{DCECCB84-F9BA-43D5-87BE-67443E8EF086}">
      <p15:sldGuideLst xmlns:p15="http://schemas.microsoft.com/office/powerpoint/2012/main">
        <p15:guide id="1" pos="75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Presentation - titl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0" y="2200"/>
            <a:ext cx="9144000" cy="6858000"/>
          </a:xfrm>
          <a:prstGeom prst="rect">
            <a:avLst/>
          </a:prstGeom>
        </p:spPr>
      </p:pic>
      <p:sp>
        <p:nvSpPr>
          <p:cNvPr id="9" name="Titre 13"/>
          <p:cNvSpPr>
            <a:spLocks noGrp="1"/>
          </p:cNvSpPr>
          <p:nvPr>
            <p:ph type="title" hasCustomPrompt="1"/>
          </p:nvPr>
        </p:nvSpPr>
        <p:spPr>
          <a:xfrm>
            <a:off x="830440" y="1159488"/>
            <a:ext cx="6245657" cy="1842362"/>
          </a:xfrm>
          <a:prstGeom prst="rect">
            <a:avLst/>
          </a:prstGeom>
        </p:spPr>
        <p:txBody>
          <a:bodyPr anchor="b" anchorCtr="0"/>
          <a:lstStyle>
            <a:lvl1pPr>
              <a:defRPr sz="3500" b="1" i="0" baseline="0">
                <a:solidFill>
                  <a:schemeClr val="bg1"/>
                </a:solidFill>
                <a:latin typeface="Arial" charset="0"/>
                <a:ea typeface="Arial" charset="0"/>
                <a:cs typeface="Arial" charset="0"/>
              </a:defRPr>
            </a:lvl1pPr>
          </a:lstStyle>
          <a:p>
            <a:r>
              <a:rPr lang="fr-FR" err="1"/>
              <a:t>Presentation</a:t>
            </a:r>
            <a:r>
              <a:rPr lang="fr-FR"/>
              <a:t> </a:t>
            </a:r>
            <a:r>
              <a:rPr lang="fr-FR" err="1"/>
              <a:t>title</a:t>
            </a:r>
            <a:r>
              <a:rPr lang="fr-FR"/>
              <a:t> – one line</a:t>
            </a:r>
          </a:p>
        </p:txBody>
      </p:sp>
      <p:sp>
        <p:nvSpPr>
          <p:cNvPr id="10" name="Espace réservé du texte 16"/>
          <p:cNvSpPr>
            <a:spLocks noGrp="1"/>
          </p:cNvSpPr>
          <p:nvPr>
            <p:ph type="body" sz="quarter" idx="10" hasCustomPrompt="1"/>
          </p:nvPr>
        </p:nvSpPr>
        <p:spPr>
          <a:xfrm>
            <a:off x="830079" y="3010626"/>
            <a:ext cx="6246019" cy="469674"/>
          </a:xfrm>
          <a:prstGeom prst="rect">
            <a:avLst/>
          </a:prstGeom>
        </p:spPr>
        <p:txBody>
          <a:bodyPr/>
          <a:lstStyle>
            <a:lvl1pPr marL="0" indent="0">
              <a:buNone/>
              <a:defRPr sz="24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err="1"/>
              <a:t>Presentation</a:t>
            </a:r>
            <a:r>
              <a:rPr lang="fr-FR"/>
              <a:t> </a:t>
            </a:r>
            <a:r>
              <a:rPr lang="fr-FR" err="1"/>
              <a:t>subtitle</a:t>
            </a:r>
            <a:r>
              <a:rPr lang="fr-FR"/>
              <a:t> – one line</a:t>
            </a:r>
          </a:p>
        </p:txBody>
      </p:sp>
      <p:sp>
        <p:nvSpPr>
          <p:cNvPr id="11" name="Espace réservé du texte 16"/>
          <p:cNvSpPr>
            <a:spLocks noGrp="1"/>
          </p:cNvSpPr>
          <p:nvPr>
            <p:ph type="body" sz="quarter" idx="11" hasCustomPrompt="1"/>
          </p:nvPr>
        </p:nvSpPr>
        <p:spPr>
          <a:xfrm>
            <a:off x="830079" y="3496137"/>
            <a:ext cx="6246019" cy="469674"/>
          </a:xfrm>
          <a:prstGeom prst="rect">
            <a:avLst/>
          </a:prstGeom>
        </p:spPr>
        <p:txBody>
          <a:bodyPr/>
          <a:lstStyle>
            <a:lvl1pPr marL="0" indent="0">
              <a:buNone/>
              <a:defRPr sz="16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err="1"/>
              <a:t>Presenter</a:t>
            </a:r>
            <a:endParaRPr lang="fr-FR"/>
          </a:p>
        </p:txBody>
      </p:sp>
    </p:spTree>
    <p:extLst>
      <p:ext uri="{BB962C8B-B14F-4D97-AF65-F5344CB8AC3E}">
        <p14:creationId xmlns:p14="http://schemas.microsoft.com/office/powerpoint/2010/main" val="153032223"/>
      </p:ext>
    </p:extLst>
  </p:cSld>
  <p:clrMapOvr>
    <a:masterClrMapping/>
  </p:clrMapOvr>
  <p:extLst mod="1">
    <p:ext uri="{DCECCB84-F9BA-43D5-87BE-67443E8EF086}">
      <p15:sldGuideLst xmlns:p15="http://schemas.microsoft.com/office/powerpoint/2012/main">
        <p15:guide id="1" pos="75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esentation - Content">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stretch>
            <a:fillRect/>
          </a:stretch>
        </p:blipFill>
        <p:spPr>
          <a:xfrm>
            <a:off x="0" y="0"/>
            <a:ext cx="9144000" cy="6858000"/>
          </a:xfrm>
          <a:prstGeom prst="rect">
            <a:avLst/>
          </a:prstGeom>
        </p:spPr>
      </p:pic>
      <p:sp>
        <p:nvSpPr>
          <p:cNvPr id="4" name="Espace réservé du contenu 3"/>
          <p:cNvSpPr>
            <a:spLocks noGrp="1"/>
          </p:cNvSpPr>
          <p:nvPr>
            <p:ph sz="quarter" idx="10" hasCustomPrompt="1"/>
          </p:nvPr>
        </p:nvSpPr>
        <p:spPr>
          <a:xfrm>
            <a:off x="737593" y="2102946"/>
            <a:ext cx="7668815" cy="3666029"/>
          </a:xfrm>
          <a:prstGeom prst="rect">
            <a:avLst/>
          </a:prstGeom>
        </p:spPr>
        <p:txBody>
          <a:bodyPr>
            <a:normAutofit/>
          </a:bodyPr>
          <a:lstStyle>
            <a:lvl1pPr marL="228600" indent="-228600">
              <a:buClr>
                <a:schemeClr val="accent2"/>
              </a:buClr>
              <a:buFont typeface="Wingdings" charset="2"/>
              <a:buChar char="§"/>
              <a:defRPr>
                <a:solidFill>
                  <a:schemeClr val="tx2"/>
                </a:solidFill>
                <a:latin typeface="Arial" charset="0"/>
                <a:ea typeface="Arial" charset="0"/>
                <a:cs typeface="Arial" charset="0"/>
              </a:defRPr>
            </a:lvl1pPr>
            <a:lvl2pPr marL="685800" indent="-228600">
              <a:buClr>
                <a:schemeClr val="accent2"/>
              </a:buClr>
              <a:buFont typeface="Wingdings" charset="2"/>
              <a:buChar char="§"/>
              <a:defRPr>
                <a:solidFill>
                  <a:schemeClr val="tx2"/>
                </a:solidFill>
                <a:latin typeface="Arial" charset="0"/>
                <a:ea typeface="Arial" charset="0"/>
                <a:cs typeface="Arial" charset="0"/>
              </a:defRPr>
            </a:lvl2pPr>
            <a:lvl3pPr marL="1143000" indent="-228600">
              <a:buClr>
                <a:schemeClr val="accent2"/>
              </a:buClr>
              <a:buFont typeface="Wingdings" charset="2"/>
              <a:buChar char="§"/>
              <a:defRPr>
                <a:solidFill>
                  <a:schemeClr val="tx2"/>
                </a:solidFill>
                <a:latin typeface="Arial" charset="0"/>
                <a:ea typeface="Arial" charset="0"/>
                <a:cs typeface="Arial" charset="0"/>
              </a:defRPr>
            </a:lvl3pPr>
            <a:lvl4pPr marL="1600200" indent="-228600">
              <a:buClr>
                <a:schemeClr val="accent2"/>
              </a:buClr>
              <a:buFont typeface="Wingdings" charset="2"/>
              <a:buChar char="§"/>
              <a:defRPr>
                <a:solidFill>
                  <a:schemeClr val="tx2"/>
                </a:solidFill>
                <a:latin typeface="Arial" charset="0"/>
                <a:ea typeface="Arial" charset="0"/>
                <a:cs typeface="Arial" charset="0"/>
              </a:defRPr>
            </a:lvl4pPr>
          </a:lstStyle>
          <a:p>
            <a:pPr lvl="0"/>
            <a:r>
              <a:rPr lang="fr-FR" err="1"/>
              <a:t>Level</a:t>
            </a:r>
            <a:r>
              <a:rPr lang="fr-FR"/>
              <a:t> 1</a:t>
            </a:r>
          </a:p>
          <a:p>
            <a:pPr lvl="1"/>
            <a:r>
              <a:rPr lang="fr-FR" err="1"/>
              <a:t>Level</a:t>
            </a:r>
            <a:r>
              <a:rPr lang="fr-FR"/>
              <a:t> 2</a:t>
            </a:r>
          </a:p>
          <a:p>
            <a:pPr lvl="2"/>
            <a:r>
              <a:rPr lang="fr-FR" err="1"/>
              <a:t>Level</a:t>
            </a:r>
            <a:r>
              <a:rPr lang="fr-FR"/>
              <a:t> 3</a:t>
            </a:r>
          </a:p>
          <a:p>
            <a:pPr lvl="3"/>
            <a:r>
              <a:rPr lang="fr-FR" err="1"/>
              <a:t>Level</a:t>
            </a:r>
            <a:r>
              <a:rPr lang="fr-FR"/>
              <a:t> 4</a:t>
            </a:r>
          </a:p>
        </p:txBody>
      </p:sp>
      <p:sp>
        <p:nvSpPr>
          <p:cNvPr id="5" name="Titre 13"/>
          <p:cNvSpPr>
            <a:spLocks noGrp="1"/>
          </p:cNvSpPr>
          <p:nvPr>
            <p:ph type="title" hasCustomPrompt="1"/>
          </p:nvPr>
        </p:nvSpPr>
        <p:spPr>
          <a:xfrm>
            <a:off x="737593" y="1515180"/>
            <a:ext cx="6245657" cy="587767"/>
          </a:xfrm>
          <a:prstGeom prst="rect">
            <a:avLst/>
          </a:prstGeom>
        </p:spPr>
        <p:txBody>
          <a:bodyPr/>
          <a:lstStyle>
            <a:lvl1pPr>
              <a:defRPr sz="2800" b="1" i="0" baseline="0">
                <a:solidFill>
                  <a:schemeClr val="tx2"/>
                </a:solidFill>
                <a:latin typeface="Arial" charset="0"/>
                <a:ea typeface="Arial" charset="0"/>
                <a:cs typeface="Arial" charset="0"/>
              </a:defRPr>
            </a:lvl1pPr>
          </a:lstStyle>
          <a:p>
            <a:r>
              <a:rPr lang="fr-FR" err="1"/>
              <a:t>Presentation</a:t>
            </a:r>
            <a:r>
              <a:rPr lang="fr-FR"/>
              <a:t> </a:t>
            </a:r>
            <a:r>
              <a:rPr lang="fr-FR" err="1"/>
              <a:t>title</a:t>
            </a:r>
            <a:r>
              <a:rPr lang="fr-FR"/>
              <a:t> – one line</a:t>
            </a:r>
          </a:p>
        </p:txBody>
      </p:sp>
      <p:sp>
        <p:nvSpPr>
          <p:cNvPr id="7" name="ZoneTexte 6"/>
          <p:cNvSpPr txBox="1"/>
          <p:nvPr userDrawn="1"/>
        </p:nvSpPr>
        <p:spPr>
          <a:xfrm>
            <a:off x="6591905" y="6216896"/>
            <a:ext cx="2249714" cy="338554"/>
          </a:xfrm>
          <a:prstGeom prst="rect">
            <a:avLst/>
          </a:prstGeom>
          <a:noFill/>
        </p:spPr>
        <p:txBody>
          <a:bodyPr wrap="square" rtlCol="0">
            <a:spAutoFit/>
          </a:bodyPr>
          <a:lstStyle/>
          <a:p>
            <a:pPr algn="r"/>
            <a:fld id="{81EA0223-3D14-C84A-AE2B-9CB9ED9A928C}" type="slidenum">
              <a:rPr lang="fr-FR" sz="1600" smtClean="0">
                <a:solidFill>
                  <a:schemeClr val="tx2"/>
                </a:solidFill>
              </a:rPr>
              <a:pPr algn="r"/>
              <a:t>‹#›</a:t>
            </a:fld>
            <a:endParaRPr lang="fr-FR" sz="1600">
              <a:solidFill>
                <a:schemeClr val="tx2"/>
              </a:solidFill>
            </a:endParaRPr>
          </a:p>
        </p:txBody>
      </p:sp>
    </p:spTree>
    <p:extLst>
      <p:ext uri="{BB962C8B-B14F-4D97-AF65-F5344CB8AC3E}">
        <p14:creationId xmlns:p14="http://schemas.microsoft.com/office/powerpoint/2010/main" val="3458281903"/>
      </p:ext>
    </p:extLst>
  </p:cSld>
  <p:clrMapOvr>
    <a:masterClrMapping/>
  </p:clrMapOvr>
  <p:extLst mod="1">
    <p:ext uri="{DCECCB84-F9BA-43D5-87BE-67443E8EF086}">
      <p15:sldGuideLst xmlns:p15="http://schemas.microsoft.com/office/powerpoint/2012/main">
        <p15:guide id="1" pos="551">
          <p15:clr>
            <a:srgbClr val="FBAE40"/>
          </p15:clr>
        </p15:guide>
        <p15:guide id="2" orient="horz" pos="1253">
          <p15:clr>
            <a:srgbClr val="FBAE40"/>
          </p15:clr>
        </p15:guide>
        <p15:guide id="3" orient="horz" pos="3634">
          <p15:clr>
            <a:srgbClr val="FBAE40"/>
          </p15:clr>
        </p15:guide>
        <p15:guide id="4" pos="699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esentation - Content 2">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stretch>
            <a:fillRect/>
          </a:stretch>
        </p:blipFill>
        <p:spPr>
          <a:xfrm>
            <a:off x="0" y="0"/>
            <a:ext cx="9144000" cy="6858000"/>
          </a:xfrm>
          <a:prstGeom prst="rect">
            <a:avLst/>
          </a:prstGeom>
        </p:spPr>
      </p:pic>
      <p:sp>
        <p:nvSpPr>
          <p:cNvPr id="4" name="Espace réservé du contenu 3"/>
          <p:cNvSpPr>
            <a:spLocks noGrp="1"/>
          </p:cNvSpPr>
          <p:nvPr>
            <p:ph sz="quarter" idx="10" hasCustomPrompt="1"/>
          </p:nvPr>
        </p:nvSpPr>
        <p:spPr>
          <a:xfrm>
            <a:off x="737593" y="1093983"/>
            <a:ext cx="7668815" cy="3847905"/>
          </a:xfrm>
          <a:prstGeom prst="rect">
            <a:avLst/>
          </a:prstGeom>
        </p:spPr>
        <p:txBody>
          <a:bodyPr>
            <a:normAutofit/>
          </a:bodyPr>
          <a:lstStyle>
            <a:lvl1pPr marL="228600" indent="-228600">
              <a:buClr>
                <a:schemeClr val="accent2"/>
              </a:buClr>
              <a:buFont typeface="Wingdings" charset="2"/>
              <a:buChar char="§"/>
              <a:defRPr>
                <a:solidFill>
                  <a:schemeClr val="tx2"/>
                </a:solidFill>
                <a:latin typeface="Arial" charset="0"/>
                <a:ea typeface="Arial" charset="0"/>
                <a:cs typeface="Arial" charset="0"/>
              </a:defRPr>
            </a:lvl1pPr>
            <a:lvl2pPr marL="685800" indent="-228600">
              <a:buClr>
                <a:schemeClr val="accent2"/>
              </a:buClr>
              <a:buFont typeface="Wingdings" charset="2"/>
              <a:buChar char="§"/>
              <a:defRPr>
                <a:solidFill>
                  <a:schemeClr val="tx2"/>
                </a:solidFill>
                <a:latin typeface="Arial" charset="0"/>
                <a:ea typeface="Arial" charset="0"/>
                <a:cs typeface="Arial" charset="0"/>
              </a:defRPr>
            </a:lvl2pPr>
            <a:lvl3pPr marL="1143000" indent="-228600">
              <a:buClr>
                <a:schemeClr val="accent2"/>
              </a:buClr>
              <a:buFont typeface="Wingdings" charset="2"/>
              <a:buChar char="§"/>
              <a:defRPr>
                <a:solidFill>
                  <a:schemeClr val="tx2"/>
                </a:solidFill>
                <a:latin typeface="Arial" charset="0"/>
                <a:ea typeface="Arial" charset="0"/>
                <a:cs typeface="Arial" charset="0"/>
              </a:defRPr>
            </a:lvl3pPr>
            <a:lvl4pPr marL="1600200" indent="-228600">
              <a:buClr>
                <a:schemeClr val="accent2"/>
              </a:buClr>
              <a:buFont typeface="Wingdings" charset="2"/>
              <a:buChar char="§"/>
              <a:defRPr>
                <a:solidFill>
                  <a:schemeClr val="tx2"/>
                </a:solidFill>
                <a:latin typeface="Arial" charset="0"/>
                <a:ea typeface="Arial" charset="0"/>
                <a:cs typeface="Arial" charset="0"/>
              </a:defRPr>
            </a:lvl4pPr>
          </a:lstStyle>
          <a:p>
            <a:pPr lvl="0"/>
            <a:r>
              <a:rPr lang="fr-FR" err="1"/>
              <a:t>Level</a:t>
            </a:r>
            <a:r>
              <a:rPr lang="fr-FR"/>
              <a:t> 1</a:t>
            </a:r>
          </a:p>
          <a:p>
            <a:pPr lvl="1"/>
            <a:r>
              <a:rPr lang="fr-FR" err="1"/>
              <a:t>Level</a:t>
            </a:r>
            <a:r>
              <a:rPr lang="fr-FR"/>
              <a:t> 2</a:t>
            </a:r>
          </a:p>
          <a:p>
            <a:pPr lvl="2"/>
            <a:r>
              <a:rPr lang="fr-FR" err="1"/>
              <a:t>Level</a:t>
            </a:r>
            <a:r>
              <a:rPr lang="fr-FR"/>
              <a:t> 3</a:t>
            </a:r>
          </a:p>
          <a:p>
            <a:pPr lvl="3"/>
            <a:r>
              <a:rPr lang="fr-FR" err="1"/>
              <a:t>Level</a:t>
            </a:r>
            <a:r>
              <a:rPr lang="fr-FR"/>
              <a:t> 4</a:t>
            </a:r>
          </a:p>
        </p:txBody>
      </p:sp>
      <p:sp>
        <p:nvSpPr>
          <p:cNvPr id="5" name="Titre 13"/>
          <p:cNvSpPr>
            <a:spLocks noGrp="1"/>
          </p:cNvSpPr>
          <p:nvPr>
            <p:ph type="title" hasCustomPrompt="1"/>
          </p:nvPr>
        </p:nvSpPr>
        <p:spPr>
          <a:xfrm>
            <a:off x="737593" y="506217"/>
            <a:ext cx="6245657" cy="587767"/>
          </a:xfrm>
          <a:prstGeom prst="rect">
            <a:avLst/>
          </a:prstGeom>
        </p:spPr>
        <p:txBody>
          <a:bodyPr/>
          <a:lstStyle>
            <a:lvl1pPr>
              <a:defRPr sz="2800" b="1" i="0" baseline="0">
                <a:solidFill>
                  <a:schemeClr val="tx2"/>
                </a:solidFill>
                <a:latin typeface="Arial" charset="0"/>
                <a:ea typeface="Arial" charset="0"/>
                <a:cs typeface="Arial" charset="0"/>
              </a:defRPr>
            </a:lvl1pPr>
          </a:lstStyle>
          <a:p>
            <a:r>
              <a:rPr lang="fr-FR" err="1"/>
              <a:t>Presentation</a:t>
            </a:r>
            <a:r>
              <a:rPr lang="fr-FR"/>
              <a:t> </a:t>
            </a:r>
            <a:r>
              <a:rPr lang="fr-FR" err="1"/>
              <a:t>title</a:t>
            </a:r>
            <a:r>
              <a:rPr lang="fr-FR"/>
              <a:t> – one line</a:t>
            </a:r>
          </a:p>
        </p:txBody>
      </p:sp>
      <p:sp>
        <p:nvSpPr>
          <p:cNvPr id="7" name="ZoneTexte 6"/>
          <p:cNvSpPr txBox="1"/>
          <p:nvPr userDrawn="1"/>
        </p:nvSpPr>
        <p:spPr>
          <a:xfrm>
            <a:off x="6591905" y="6216896"/>
            <a:ext cx="2249714" cy="338554"/>
          </a:xfrm>
          <a:prstGeom prst="rect">
            <a:avLst/>
          </a:prstGeom>
          <a:noFill/>
        </p:spPr>
        <p:txBody>
          <a:bodyPr wrap="square" rtlCol="0">
            <a:spAutoFit/>
          </a:bodyPr>
          <a:lstStyle/>
          <a:p>
            <a:pPr algn="r"/>
            <a:fld id="{81EA0223-3D14-C84A-AE2B-9CB9ED9A928C}" type="slidenum">
              <a:rPr lang="fr-FR" sz="1600" smtClean="0">
                <a:solidFill>
                  <a:schemeClr val="tx2"/>
                </a:solidFill>
              </a:rPr>
              <a:pPr algn="r"/>
              <a:t>‹#›</a:t>
            </a:fld>
            <a:endParaRPr lang="fr-FR" sz="1600">
              <a:solidFill>
                <a:schemeClr val="tx2"/>
              </a:solidFill>
            </a:endParaRPr>
          </a:p>
        </p:txBody>
      </p:sp>
    </p:spTree>
    <p:extLst>
      <p:ext uri="{BB962C8B-B14F-4D97-AF65-F5344CB8AC3E}">
        <p14:creationId xmlns:p14="http://schemas.microsoft.com/office/powerpoint/2010/main" val="2497284930"/>
      </p:ext>
    </p:extLst>
  </p:cSld>
  <p:clrMapOvr>
    <a:masterClrMapping/>
  </p:clrMapOvr>
  <p:extLst mod="1">
    <p:ext uri="{DCECCB84-F9BA-43D5-87BE-67443E8EF086}">
      <p15:sldGuideLst xmlns:p15="http://schemas.microsoft.com/office/powerpoint/2012/main">
        <p15:guide id="1" pos="551">
          <p15:clr>
            <a:srgbClr val="FBAE40"/>
          </p15:clr>
        </p15:guide>
        <p15:guide id="2" orient="horz" pos="504">
          <p15:clr>
            <a:srgbClr val="FBAE40"/>
          </p15:clr>
        </p15:guide>
        <p15:guide id="3" orient="horz" pos="3113">
          <p15:clr>
            <a:srgbClr val="FBAE40"/>
          </p15:clr>
        </p15:guide>
        <p15:guide id="4" pos="699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resentation - titl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 y="0"/>
            <a:ext cx="9143332" cy="6857499"/>
          </a:xfrm>
          <a:prstGeom prst="rect">
            <a:avLst/>
          </a:prstGeom>
        </p:spPr>
      </p:pic>
      <p:sp>
        <p:nvSpPr>
          <p:cNvPr id="6" name="Titre 13"/>
          <p:cNvSpPr>
            <a:spLocks noGrp="1"/>
          </p:cNvSpPr>
          <p:nvPr>
            <p:ph type="title" hasCustomPrompt="1"/>
          </p:nvPr>
        </p:nvSpPr>
        <p:spPr>
          <a:xfrm>
            <a:off x="1038802" y="3961397"/>
            <a:ext cx="6245657" cy="587767"/>
          </a:xfrm>
          <a:prstGeom prst="rect">
            <a:avLst/>
          </a:prstGeom>
        </p:spPr>
        <p:txBody>
          <a:bodyPr/>
          <a:lstStyle>
            <a:lvl1pPr>
              <a:defRPr sz="3500" b="1" i="0" baseline="0">
                <a:solidFill>
                  <a:schemeClr val="tx2"/>
                </a:solidFill>
                <a:latin typeface="Arial" charset="0"/>
                <a:ea typeface="Arial" charset="0"/>
                <a:cs typeface="Arial" charset="0"/>
              </a:defRPr>
            </a:lvl1pPr>
          </a:lstStyle>
          <a:p>
            <a:r>
              <a:rPr lang="fr-FR" err="1"/>
              <a:t>Presentation</a:t>
            </a:r>
            <a:r>
              <a:rPr lang="fr-FR"/>
              <a:t> </a:t>
            </a:r>
            <a:r>
              <a:rPr lang="fr-FR" err="1"/>
              <a:t>title</a:t>
            </a:r>
            <a:r>
              <a:rPr lang="fr-FR"/>
              <a:t> – one line</a:t>
            </a:r>
          </a:p>
        </p:txBody>
      </p:sp>
      <p:sp>
        <p:nvSpPr>
          <p:cNvPr id="7" name="Espace réservé du texte 16"/>
          <p:cNvSpPr>
            <a:spLocks noGrp="1"/>
          </p:cNvSpPr>
          <p:nvPr>
            <p:ph type="body" sz="quarter" idx="10" hasCustomPrompt="1"/>
          </p:nvPr>
        </p:nvSpPr>
        <p:spPr>
          <a:xfrm>
            <a:off x="1038441" y="4557940"/>
            <a:ext cx="6246019" cy="469674"/>
          </a:xfrm>
          <a:prstGeom prst="rect">
            <a:avLst/>
          </a:prstGeom>
        </p:spPr>
        <p:txBody>
          <a:bodyPr/>
          <a:lstStyle>
            <a:lvl1pPr marL="0" indent="0">
              <a:buNone/>
              <a:defRPr sz="24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err="1"/>
              <a:t>Presentation</a:t>
            </a:r>
            <a:r>
              <a:rPr lang="fr-FR"/>
              <a:t> </a:t>
            </a:r>
            <a:r>
              <a:rPr lang="fr-FR" err="1"/>
              <a:t>subtitle</a:t>
            </a:r>
            <a:r>
              <a:rPr lang="fr-FR"/>
              <a:t> – one line</a:t>
            </a:r>
          </a:p>
        </p:txBody>
      </p:sp>
      <p:sp>
        <p:nvSpPr>
          <p:cNvPr id="8" name="Espace réservé du texte 16"/>
          <p:cNvSpPr>
            <a:spLocks noGrp="1"/>
          </p:cNvSpPr>
          <p:nvPr>
            <p:ph type="body" sz="quarter" idx="11" hasCustomPrompt="1"/>
          </p:nvPr>
        </p:nvSpPr>
        <p:spPr>
          <a:xfrm>
            <a:off x="1038441" y="5043451"/>
            <a:ext cx="6246019" cy="469674"/>
          </a:xfrm>
          <a:prstGeom prst="rect">
            <a:avLst/>
          </a:prstGeom>
        </p:spPr>
        <p:txBody>
          <a:bodyPr/>
          <a:lstStyle>
            <a:lvl1pPr marL="0" indent="0">
              <a:buNone/>
              <a:defRPr sz="16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err="1"/>
              <a:t>Presenter</a:t>
            </a:r>
            <a:r>
              <a:rPr lang="fr-FR"/>
              <a:t> – Location – Date</a:t>
            </a:r>
          </a:p>
        </p:txBody>
      </p:sp>
    </p:spTree>
    <p:extLst>
      <p:ext uri="{BB962C8B-B14F-4D97-AF65-F5344CB8AC3E}">
        <p14:creationId xmlns:p14="http://schemas.microsoft.com/office/powerpoint/2010/main" val="291296269"/>
      </p:ext>
    </p:extLst>
  </p:cSld>
  <p:clrMapOvr>
    <a:masterClrMapping/>
  </p:clrMapOvr>
  <p:extLst mod="1">
    <p:ext uri="{DCECCB84-F9BA-43D5-87BE-67443E8EF086}">
      <p15:sldGuideLst xmlns:p15="http://schemas.microsoft.com/office/powerpoint/2012/main">
        <p15:guide id="1" pos="75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esentation - Empty - Content">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 y="0"/>
            <a:ext cx="9143332" cy="6857499"/>
          </a:xfrm>
          <a:prstGeom prst="rect">
            <a:avLst/>
          </a:prstGeom>
        </p:spPr>
      </p:pic>
      <p:sp>
        <p:nvSpPr>
          <p:cNvPr id="8" name="Espace réservé du contenu 3"/>
          <p:cNvSpPr>
            <a:spLocks noGrp="1"/>
          </p:cNvSpPr>
          <p:nvPr>
            <p:ph sz="quarter" idx="10" hasCustomPrompt="1"/>
          </p:nvPr>
        </p:nvSpPr>
        <p:spPr>
          <a:xfrm>
            <a:off x="737593" y="1093983"/>
            <a:ext cx="7668815" cy="4674993"/>
          </a:xfrm>
          <a:prstGeom prst="rect">
            <a:avLst/>
          </a:prstGeom>
        </p:spPr>
        <p:txBody>
          <a:bodyPr>
            <a:normAutofit/>
          </a:bodyPr>
          <a:lstStyle>
            <a:lvl1pPr marL="228600" indent="-228600">
              <a:buClr>
                <a:schemeClr val="accent2"/>
              </a:buClr>
              <a:buFont typeface="Wingdings" charset="2"/>
              <a:buChar char="§"/>
              <a:defRPr>
                <a:solidFill>
                  <a:schemeClr val="tx2"/>
                </a:solidFill>
                <a:latin typeface="Arial" charset="0"/>
                <a:ea typeface="Arial" charset="0"/>
                <a:cs typeface="Arial" charset="0"/>
              </a:defRPr>
            </a:lvl1pPr>
            <a:lvl2pPr marL="685800" indent="-228600">
              <a:buClr>
                <a:schemeClr val="accent2"/>
              </a:buClr>
              <a:buFont typeface="Wingdings" charset="2"/>
              <a:buChar char="§"/>
              <a:defRPr>
                <a:solidFill>
                  <a:schemeClr val="tx2"/>
                </a:solidFill>
                <a:latin typeface="Arial" charset="0"/>
                <a:ea typeface="Arial" charset="0"/>
                <a:cs typeface="Arial" charset="0"/>
              </a:defRPr>
            </a:lvl2pPr>
            <a:lvl3pPr marL="1143000" indent="-228600">
              <a:buClr>
                <a:schemeClr val="accent2"/>
              </a:buClr>
              <a:buFont typeface="Wingdings" charset="2"/>
              <a:buChar char="§"/>
              <a:defRPr>
                <a:solidFill>
                  <a:schemeClr val="tx2"/>
                </a:solidFill>
                <a:latin typeface="Arial" charset="0"/>
                <a:ea typeface="Arial" charset="0"/>
                <a:cs typeface="Arial" charset="0"/>
              </a:defRPr>
            </a:lvl3pPr>
            <a:lvl4pPr marL="1600200" indent="-228600">
              <a:buClr>
                <a:schemeClr val="accent2"/>
              </a:buClr>
              <a:buFont typeface="Wingdings" charset="2"/>
              <a:buChar char="§"/>
              <a:defRPr>
                <a:solidFill>
                  <a:schemeClr val="tx2"/>
                </a:solidFill>
                <a:latin typeface="Arial" charset="0"/>
                <a:ea typeface="Arial" charset="0"/>
                <a:cs typeface="Arial" charset="0"/>
              </a:defRPr>
            </a:lvl4pPr>
          </a:lstStyle>
          <a:p>
            <a:pPr lvl="0"/>
            <a:r>
              <a:rPr lang="fr-FR" err="1"/>
              <a:t>Level</a:t>
            </a:r>
            <a:r>
              <a:rPr lang="fr-FR"/>
              <a:t> 1</a:t>
            </a:r>
          </a:p>
          <a:p>
            <a:pPr lvl="1"/>
            <a:r>
              <a:rPr lang="fr-FR" err="1"/>
              <a:t>Level</a:t>
            </a:r>
            <a:r>
              <a:rPr lang="fr-FR"/>
              <a:t> 2</a:t>
            </a:r>
          </a:p>
          <a:p>
            <a:pPr lvl="2"/>
            <a:r>
              <a:rPr lang="fr-FR" err="1"/>
              <a:t>Level</a:t>
            </a:r>
            <a:r>
              <a:rPr lang="fr-FR"/>
              <a:t> 3</a:t>
            </a:r>
          </a:p>
          <a:p>
            <a:pPr lvl="3"/>
            <a:r>
              <a:rPr lang="fr-FR" err="1"/>
              <a:t>Level</a:t>
            </a:r>
            <a:r>
              <a:rPr lang="fr-FR"/>
              <a:t> 4</a:t>
            </a:r>
          </a:p>
        </p:txBody>
      </p:sp>
      <p:sp>
        <p:nvSpPr>
          <p:cNvPr id="10" name="Titre 13"/>
          <p:cNvSpPr>
            <a:spLocks noGrp="1"/>
          </p:cNvSpPr>
          <p:nvPr>
            <p:ph type="title" hasCustomPrompt="1"/>
          </p:nvPr>
        </p:nvSpPr>
        <p:spPr>
          <a:xfrm>
            <a:off x="737593" y="506217"/>
            <a:ext cx="6245657" cy="587767"/>
          </a:xfrm>
          <a:prstGeom prst="rect">
            <a:avLst/>
          </a:prstGeom>
        </p:spPr>
        <p:txBody>
          <a:bodyPr/>
          <a:lstStyle>
            <a:lvl1pPr>
              <a:defRPr sz="2800" b="1" i="0" baseline="0">
                <a:solidFill>
                  <a:schemeClr val="tx2"/>
                </a:solidFill>
                <a:latin typeface="Arial" charset="0"/>
                <a:ea typeface="Arial" charset="0"/>
                <a:cs typeface="Arial" charset="0"/>
              </a:defRPr>
            </a:lvl1pPr>
          </a:lstStyle>
          <a:p>
            <a:r>
              <a:rPr lang="fr-FR" err="1"/>
              <a:t>Presentation</a:t>
            </a:r>
            <a:r>
              <a:rPr lang="fr-FR"/>
              <a:t> </a:t>
            </a:r>
            <a:r>
              <a:rPr lang="fr-FR" err="1"/>
              <a:t>title</a:t>
            </a:r>
            <a:r>
              <a:rPr lang="fr-FR"/>
              <a:t> – one line</a:t>
            </a:r>
          </a:p>
        </p:txBody>
      </p:sp>
      <p:sp>
        <p:nvSpPr>
          <p:cNvPr id="7" name="ZoneTexte 6"/>
          <p:cNvSpPr txBox="1"/>
          <p:nvPr userDrawn="1"/>
        </p:nvSpPr>
        <p:spPr>
          <a:xfrm>
            <a:off x="6591905" y="6216896"/>
            <a:ext cx="2249714" cy="338554"/>
          </a:xfrm>
          <a:prstGeom prst="rect">
            <a:avLst/>
          </a:prstGeom>
          <a:noFill/>
        </p:spPr>
        <p:txBody>
          <a:bodyPr wrap="square" rtlCol="0">
            <a:spAutoFit/>
          </a:bodyPr>
          <a:lstStyle/>
          <a:p>
            <a:pPr algn="r"/>
            <a:fld id="{81EA0223-3D14-C84A-AE2B-9CB9ED9A928C}" type="slidenum">
              <a:rPr lang="fr-FR" sz="1600" smtClean="0">
                <a:solidFill>
                  <a:schemeClr val="tx2"/>
                </a:solidFill>
              </a:rPr>
              <a:pPr algn="r"/>
              <a:t>‹#›</a:t>
            </a:fld>
            <a:endParaRPr lang="fr-FR" sz="1600">
              <a:solidFill>
                <a:schemeClr val="tx2"/>
              </a:solidFill>
            </a:endParaRPr>
          </a:p>
        </p:txBody>
      </p:sp>
    </p:spTree>
    <p:extLst>
      <p:ext uri="{BB962C8B-B14F-4D97-AF65-F5344CB8AC3E}">
        <p14:creationId xmlns:p14="http://schemas.microsoft.com/office/powerpoint/2010/main" val="3827321652"/>
      </p:ext>
    </p:extLst>
  </p:cSld>
  <p:clrMapOvr>
    <a:masterClrMapping/>
  </p:clrMapOvr>
  <p:extLst mod="1">
    <p:ext uri="{DCECCB84-F9BA-43D5-87BE-67443E8EF086}">
      <p15:sldGuideLst xmlns:p15="http://schemas.microsoft.com/office/powerpoint/2012/main">
        <p15:guide id="1" pos="551">
          <p15:clr>
            <a:srgbClr val="FBAE40"/>
          </p15:clr>
        </p15:guide>
        <p15:guide id="2" orient="horz" pos="1253">
          <p15:clr>
            <a:srgbClr val="FBAE40"/>
          </p15:clr>
        </p15:guide>
        <p15:guide id="3" orient="horz" pos="3634">
          <p15:clr>
            <a:srgbClr val="FBAE40"/>
          </p15:clr>
        </p15:guide>
        <p15:guide id="4" pos="699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esentation - Two content shapes">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 y="0"/>
            <a:ext cx="9143332" cy="6857499"/>
          </a:xfrm>
          <a:prstGeom prst="rect">
            <a:avLst/>
          </a:prstGeom>
        </p:spPr>
      </p:pic>
      <p:sp>
        <p:nvSpPr>
          <p:cNvPr id="10" name="Titre 13"/>
          <p:cNvSpPr>
            <a:spLocks noGrp="1"/>
          </p:cNvSpPr>
          <p:nvPr>
            <p:ph type="title" hasCustomPrompt="1"/>
          </p:nvPr>
        </p:nvSpPr>
        <p:spPr>
          <a:xfrm>
            <a:off x="737593" y="506217"/>
            <a:ext cx="6245657" cy="587767"/>
          </a:xfrm>
          <a:prstGeom prst="rect">
            <a:avLst/>
          </a:prstGeom>
        </p:spPr>
        <p:txBody>
          <a:bodyPr/>
          <a:lstStyle>
            <a:lvl1pPr>
              <a:defRPr sz="2800" b="1" i="0" baseline="0">
                <a:solidFill>
                  <a:schemeClr val="tx2"/>
                </a:solidFill>
                <a:latin typeface="Arial" charset="0"/>
                <a:ea typeface="Arial" charset="0"/>
                <a:cs typeface="Arial" charset="0"/>
              </a:defRPr>
            </a:lvl1pPr>
          </a:lstStyle>
          <a:p>
            <a:r>
              <a:rPr lang="fr-FR" err="1"/>
              <a:t>Presentation</a:t>
            </a:r>
            <a:r>
              <a:rPr lang="fr-FR"/>
              <a:t> </a:t>
            </a:r>
            <a:r>
              <a:rPr lang="fr-FR" err="1"/>
              <a:t>title</a:t>
            </a:r>
            <a:r>
              <a:rPr lang="fr-FR"/>
              <a:t> – one line</a:t>
            </a:r>
          </a:p>
        </p:txBody>
      </p:sp>
      <p:sp>
        <p:nvSpPr>
          <p:cNvPr id="7" name="ZoneTexte 6"/>
          <p:cNvSpPr txBox="1"/>
          <p:nvPr userDrawn="1"/>
        </p:nvSpPr>
        <p:spPr>
          <a:xfrm>
            <a:off x="6591905" y="6216896"/>
            <a:ext cx="2249714" cy="338554"/>
          </a:xfrm>
          <a:prstGeom prst="rect">
            <a:avLst/>
          </a:prstGeom>
          <a:noFill/>
        </p:spPr>
        <p:txBody>
          <a:bodyPr wrap="square" rtlCol="0">
            <a:spAutoFit/>
          </a:bodyPr>
          <a:lstStyle/>
          <a:p>
            <a:pPr algn="r"/>
            <a:fld id="{81EA0223-3D14-C84A-AE2B-9CB9ED9A928C}" type="slidenum">
              <a:rPr lang="fr-FR" sz="1600" smtClean="0">
                <a:solidFill>
                  <a:schemeClr val="tx2"/>
                </a:solidFill>
              </a:rPr>
              <a:pPr algn="r"/>
              <a:t>‹#›</a:t>
            </a:fld>
            <a:endParaRPr lang="fr-FR" sz="1600">
              <a:solidFill>
                <a:schemeClr val="tx2"/>
              </a:solidFill>
            </a:endParaRPr>
          </a:p>
        </p:txBody>
      </p:sp>
      <p:sp>
        <p:nvSpPr>
          <p:cNvPr id="6" name="Espace réservé du contenu 3"/>
          <p:cNvSpPr>
            <a:spLocks noGrp="1"/>
          </p:cNvSpPr>
          <p:nvPr>
            <p:ph sz="quarter" idx="10" hasCustomPrompt="1"/>
          </p:nvPr>
        </p:nvSpPr>
        <p:spPr>
          <a:xfrm>
            <a:off x="737594" y="1093983"/>
            <a:ext cx="3639022" cy="4682243"/>
          </a:xfrm>
          <a:prstGeom prst="rect">
            <a:avLst/>
          </a:prstGeom>
        </p:spPr>
        <p:txBody>
          <a:bodyPr>
            <a:normAutofit/>
          </a:bodyPr>
          <a:lstStyle>
            <a:lvl1pPr marL="228600" indent="-228600">
              <a:buClr>
                <a:schemeClr val="accent2"/>
              </a:buClr>
              <a:buFont typeface="Wingdings" charset="2"/>
              <a:buChar char="§"/>
              <a:defRPr>
                <a:solidFill>
                  <a:schemeClr val="tx2"/>
                </a:solidFill>
                <a:latin typeface="Arial" charset="0"/>
                <a:ea typeface="Arial" charset="0"/>
                <a:cs typeface="Arial" charset="0"/>
              </a:defRPr>
            </a:lvl1pPr>
            <a:lvl2pPr marL="685800" indent="-228600">
              <a:buClr>
                <a:schemeClr val="accent2"/>
              </a:buClr>
              <a:buFont typeface="Wingdings" charset="2"/>
              <a:buChar char="§"/>
              <a:defRPr>
                <a:solidFill>
                  <a:schemeClr val="tx2"/>
                </a:solidFill>
                <a:latin typeface="Arial" charset="0"/>
                <a:ea typeface="Arial" charset="0"/>
                <a:cs typeface="Arial" charset="0"/>
              </a:defRPr>
            </a:lvl2pPr>
            <a:lvl3pPr marL="1143000" indent="-228600">
              <a:buClr>
                <a:schemeClr val="accent2"/>
              </a:buClr>
              <a:buFont typeface="Wingdings" charset="2"/>
              <a:buChar char="§"/>
              <a:defRPr>
                <a:solidFill>
                  <a:schemeClr val="tx2"/>
                </a:solidFill>
                <a:latin typeface="Arial" charset="0"/>
                <a:ea typeface="Arial" charset="0"/>
                <a:cs typeface="Arial" charset="0"/>
              </a:defRPr>
            </a:lvl3pPr>
            <a:lvl4pPr marL="1600200" indent="-228600">
              <a:buClr>
                <a:schemeClr val="accent2"/>
              </a:buClr>
              <a:buFont typeface="Wingdings" charset="2"/>
              <a:buChar char="§"/>
              <a:defRPr>
                <a:solidFill>
                  <a:schemeClr val="tx2"/>
                </a:solidFill>
                <a:latin typeface="Arial" charset="0"/>
                <a:ea typeface="Arial" charset="0"/>
                <a:cs typeface="Arial" charset="0"/>
              </a:defRPr>
            </a:lvl4pPr>
          </a:lstStyle>
          <a:p>
            <a:pPr lvl="0"/>
            <a:r>
              <a:rPr lang="fr-FR" err="1"/>
              <a:t>Level</a:t>
            </a:r>
            <a:r>
              <a:rPr lang="fr-FR"/>
              <a:t> 1</a:t>
            </a:r>
          </a:p>
          <a:p>
            <a:pPr lvl="1"/>
            <a:r>
              <a:rPr lang="fr-FR" err="1"/>
              <a:t>Level</a:t>
            </a:r>
            <a:r>
              <a:rPr lang="fr-FR"/>
              <a:t> 2</a:t>
            </a:r>
          </a:p>
          <a:p>
            <a:pPr lvl="2"/>
            <a:r>
              <a:rPr lang="fr-FR" err="1"/>
              <a:t>Level</a:t>
            </a:r>
            <a:r>
              <a:rPr lang="fr-FR"/>
              <a:t> 3</a:t>
            </a:r>
          </a:p>
          <a:p>
            <a:pPr lvl="3"/>
            <a:r>
              <a:rPr lang="fr-FR" err="1"/>
              <a:t>Level</a:t>
            </a:r>
            <a:r>
              <a:rPr lang="fr-FR"/>
              <a:t> 4</a:t>
            </a:r>
          </a:p>
        </p:txBody>
      </p:sp>
      <p:sp>
        <p:nvSpPr>
          <p:cNvPr id="9" name="Espace réservé du contenu 3"/>
          <p:cNvSpPr>
            <a:spLocks noGrp="1"/>
          </p:cNvSpPr>
          <p:nvPr>
            <p:ph sz="quarter" idx="11" hasCustomPrompt="1"/>
          </p:nvPr>
        </p:nvSpPr>
        <p:spPr>
          <a:xfrm>
            <a:off x="4772394" y="1093983"/>
            <a:ext cx="3639022" cy="4682243"/>
          </a:xfrm>
          <a:prstGeom prst="rect">
            <a:avLst/>
          </a:prstGeom>
        </p:spPr>
        <p:txBody>
          <a:bodyPr>
            <a:normAutofit/>
          </a:bodyPr>
          <a:lstStyle>
            <a:lvl1pPr marL="228600" indent="-228600">
              <a:buClr>
                <a:schemeClr val="accent2"/>
              </a:buClr>
              <a:buFont typeface="Wingdings" charset="2"/>
              <a:buChar char="§"/>
              <a:defRPr>
                <a:solidFill>
                  <a:schemeClr val="tx2"/>
                </a:solidFill>
                <a:latin typeface="Arial" charset="0"/>
                <a:ea typeface="Arial" charset="0"/>
                <a:cs typeface="Arial" charset="0"/>
              </a:defRPr>
            </a:lvl1pPr>
            <a:lvl2pPr marL="685800" indent="-228600">
              <a:buClr>
                <a:schemeClr val="accent2"/>
              </a:buClr>
              <a:buFont typeface="Wingdings" charset="2"/>
              <a:buChar char="§"/>
              <a:defRPr>
                <a:solidFill>
                  <a:schemeClr val="tx2"/>
                </a:solidFill>
                <a:latin typeface="Arial" charset="0"/>
                <a:ea typeface="Arial" charset="0"/>
                <a:cs typeface="Arial" charset="0"/>
              </a:defRPr>
            </a:lvl2pPr>
            <a:lvl3pPr marL="1143000" indent="-228600">
              <a:buClr>
                <a:schemeClr val="accent2"/>
              </a:buClr>
              <a:buFont typeface="Wingdings" charset="2"/>
              <a:buChar char="§"/>
              <a:defRPr>
                <a:solidFill>
                  <a:schemeClr val="tx2"/>
                </a:solidFill>
                <a:latin typeface="Arial" charset="0"/>
                <a:ea typeface="Arial" charset="0"/>
                <a:cs typeface="Arial" charset="0"/>
              </a:defRPr>
            </a:lvl3pPr>
            <a:lvl4pPr marL="1600200" indent="-228600">
              <a:buClr>
                <a:schemeClr val="accent2"/>
              </a:buClr>
              <a:buFont typeface="Wingdings" charset="2"/>
              <a:buChar char="§"/>
              <a:defRPr>
                <a:solidFill>
                  <a:schemeClr val="tx2"/>
                </a:solidFill>
                <a:latin typeface="Arial" charset="0"/>
                <a:ea typeface="Arial" charset="0"/>
                <a:cs typeface="Arial" charset="0"/>
              </a:defRPr>
            </a:lvl4pPr>
          </a:lstStyle>
          <a:p>
            <a:pPr lvl="0"/>
            <a:r>
              <a:rPr lang="fr-FR" err="1"/>
              <a:t>Level</a:t>
            </a:r>
            <a:r>
              <a:rPr lang="fr-FR"/>
              <a:t> 1</a:t>
            </a:r>
          </a:p>
          <a:p>
            <a:pPr lvl="1"/>
            <a:r>
              <a:rPr lang="fr-FR" err="1"/>
              <a:t>Level</a:t>
            </a:r>
            <a:r>
              <a:rPr lang="fr-FR"/>
              <a:t> 2</a:t>
            </a:r>
          </a:p>
          <a:p>
            <a:pPr lvl="2"/>
            <a:r>
              <a:rPr lang="fr-FR" err="1"/>
              <a:t>Level</a:t>
            </a:r>
            <a:r>
              <a:rPr lang="fr-FR"/>
              <a:t> 3</a:t>
            </a:r>
          </a:p>
          <a:p>
            <a:pPr lvl="3"/>
            <a:r>
              <a:rPr lang="fr-FR" err="1"/>
              <a:t>Level</a:t>
            </a:r>
            <a:r>
              <a:rPr lang="fr-FR"/>
              <a:t> 4</a:t>
            </a:r>
          </a:p>
        </p:txBody>
      </p:sp>
    </p:spTree>
    <p:extLst>
      <p:ext uri="{BB962C8B-B14F-4D97-AF65-F5344CB8AC3E}">
        <p14:creationId xmlns:p14="http://schemas.microsoft.com/office/powerpoint/2010/main" val="4213688585"/>
      </p:ext>
    </p:extLst>
  </p:cSld>
  <p:clrMapOvr>
    <a:masterClrMapping/>
  </p:clrMapOvr>
  <p:extLst mod="1">
    <p:ext uri="{DCECCB84-F9BA-43D5-87BE-67443E8EF086}">
      <p15:sldGuideLst xmlns:p15="http://schemas.microsoft.com/office/powerpoint/2012/main">
        <p15:guide id="1" pos="551">
          <p15:clr>
            <a:srgbClr val="FBAE40"/>
          </p15:clr>
        </p15:guide>
        <p15:guide id="2" orient="horz" pos="1253">
          <p15:clr>
            <a:srgbClr val="FBAE40"/>
          </p15:clr>
        </p15:guide>
        <p15:guide id="3" orient="horz" pos="3634">
          <p15:clr>
            <a:srgbClr val="FBAE40"/>
          </p15:clr>
        </p15:guide>
        <p15:guide id="4" pos="699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resentation - Content">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stretch>
            <a:fillRect/>
          </a:stretch>
        </p:blipFill>
        <p:spPr>
          <a:xfrm>
            <a:off x="0" y="0"/>
            <a:ext cx="9144000" cy="6858000"/>
          </a:xfrm>
          <a:prstGeom prst="rect">
            <a:avLst/>
          </a:prstGeom>
        </p:spPr>
      </p:pic>
      <p:sp>
        <p:nvSpPr>
          <p:cNvPr id="7" name="ZoneTexte 6"/>
          <p:cNvSpPr txBox="1"/>
          <p:nvPr userDrawn="1"/>
        </p:nvSpPr>
        <p:spPr>
          <a:xfrm>
            <a:off x="6591905" y="6216896"/>
            <a:ext cx="2249714" cy="338554"/>
          </a:xfrm>
          <a:prstGeom prst="rect">
            <a:avLst/>
          </a:prstGeom>
          <a:noFill/>
        </p:spPr>
        <p:txBody>
          <a:bodyPr wrap="square" rtlCol="0">
            <a:spAutoFit/>
          </a:bodyPr>
          <a:lstStyle/>
          <a:p>
            <a:pPr algn="r"/>
            <a:fld id="{81EA0223-3D14-C84A-AE2B-9CB9ED9A928C}" type="slidenum">
              <a:rPr lang="fr-FR" sz="1600" smtClean="0">
                <a:solidFill>
                  <a:schemeClr val="tx2"/>
                </a:solidFill>
              </a:rPr>
              <a:pPr algn="r"/>
              <a:t>‹#›</a:t>
            </a:fld>
            <a:endParaRPr lang="fr-FR" sz="1600">
              <a:solidFill>
                <a:schemeClr val="tx2"/>
              </a:solidFill>
            </a:endParaRPr>
          </a:p>
        </p:txBody>
      </p:sp>
      <p:sp>
        <p:nvSpPr>
          <p:cNvPr id="9" name="Titre 13"/>
          <p:cNvSpPr>
            <a:spLocks noGrp="1"/>
          </p:cNvSpPr>
          <p:nvPr>
            <p:ph type="title" hasCustomPrompt="1"/>
          </p:nvPr>
        </p:nvSpPr>
        <p:spPr>
          <a:xfrm>
            <a:off x="737593" y="1515180"/>
            <a:ext cx="6245657" cy="587767"/>
          </a:xfrm>
          <a:prstGeom prst="rect">
            <a:avLst/>
          </a:prstGeom>
        </p:spPr>
        <p:txBody>
          <a:bodyPr/>
          <a:lstStyle>
            <a:lvl1pPr>
              <a:defRPr sz="2800" b="1" i="0" baseline="0">
                <a:solidFill>
                  <a:schemeClr val="tx2"/>
                </a:solidFill>
                <a:latin typeface="Arial" charset="0"/>
                <a:ea typeface="Arial" charset="0"/>
                <a:cs typeface="Arial" charset="0"/>
              </a:defRPr>
            </a:lvl1pPr>
          </a:lstStyle>
          <a:p>
            <a:r>
              <a:rPr lang="fr-FR" err="1"/>
              <a:t>Presentation</a:t>
            </a:r>
            <a:r>
              <a:rPr lang="fr-FR"/>
              <a:t> </a:t>
            </a:r>
            <a:r>
              <a:rPr lang="fr-FR" err="1"/>
              <a:t>title</a:t>
            </a:r>
            <a:r>
              <a:rPr lang="fr-FR"/>
              <a:t> – one line</a:t>
            </a:r>
          </a:p>
        </p:txBody>
      </p:sp>
      <p:sp>
        <p:nvSpPr>
          <p:cNvPr id="10" name="Espace réservé du tableau 4"/>
          <p:cNvSpPr>
            <a:spLocks noGrp="1"/>
          </p:cNvSpPr>
          <p:nvPr>
            <p:ph type="tbl" sz="quarter" idx="10"/>
          </p:nvPr>
        </p:nvSpPr>
        <p:spPr>
          <a:xfrm>
            <a:off x="738188" y="2103438"/>
            <a:ext cx="7667625" cy="3673475"/>
          </a:xfrm>
          <a:prstGeom prst="rect">
            <a:avLst/>
          </a:prstGeom>
        </p:spPr>
        <p:txBody>
          <a:bodyPr vert="horz">
            <a:normAutofit/>
          </a:bodyPr>
          <a:lstStyle/>
          <a:p>
            <a:endParaRPr lang="fr-FR"/>
          </a:p>
        </p:txBody>
      </p:sp>
    </p:spTree>
    <p:extLst>
      <p:ext uri="{BB962C8B-B14F-4D97-AF65-F5344CB8AC3E}">
        <p14:creationId xmlns:p14="http://schemas.microsoft.com/office/powerpoint/2010/main" val="1456041362"/>
      </p:ext>
    </p:extLst>
  </p:cSld>
  <p:clrMapOvr>
    <a:masterClrMapping/>
  </p:clrMapOvr>
  <p:extLst mod="1">
    <p:ext uri="{DCECCB84-F9BA-43D5-87BE-67443E8EF086}">
      <p15:sldGuideLst xmlns:p15="http://schemas.microsoft.com/office/powerpoint/2012/main">
        <p15:guide id="1" pos="551">
          <p15:clr>
            <a:srgbClr val="FBAE40"/>
          </p15:clr>
        </p15:guide>
        <p15:guide id="2" orient="horz" pos="1253">
          <p15:clr>
            <a:srgbClr val="FBAE40"/>
          </p15:clr>
        </p15:guide>
        <p15:guide id="3" orient="horz" pos="3634">
          <p15:clr>
            <a:srgbClr val="FBAE40"/>
          </p15:clr>
        </p15:guide>
        <p15:guide id="4" pos="699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resentation - Content 2">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ZoneTexte 6"/>
          <p:cNvSpPr txBox="1"/>
          <p:nvPr userDrawn="1"/>
        </p:nvSpPr>
        <p:spPr>
          <a:xfrm>
            <a:off x="6591905" y="6216896"/>
            <a:ext cx="2249714" cy="338554"/>
          </a:xfrm>
          <a:prstGeom prst="rect">
            <a:avLst/>
          </a:prstGeom>
          <a:noFill/>
        </p:spPr>
        <p:txBody>
          <a:bodyPr wrap="square" rtlCol="0">
            <a:spAutoFit/>
          </a:bodyPr>
          <a:lstStyle/>
          <a:p>
            <a:pPr algn="r"/>
            <a:fld id="{81EA0223-3D14-C84A-AE2B-9CB9ED9A928C}" type="slidenum">
              <a:rPr lang="fr-FR" sz="1600" smtClean="0">
                <a:solidFill>
                  <a:schemeClr val="tx2"/>
                </a:solidFill>
              </a:rPr>
              <a:pPr algn="r"/>
              <a:t>‹#›</a:t>
            </a:fld>
            <a:endParaRPr lang="fr-FR" sz="1600">
              <a:solidFill>
                <a:schemeClr val="tx2"/>
              </a:solidFill>
            </a:endParaRPr>
          </a:p>
        </p:txBody>
      </p:sp>
      <p:sp>
        <p:nvSpPr>
          <p:cNvPr id="9" name="Titre 13"/>
          <p:cNvSpPr>
            <a:spLocks noGrp="1"/>
          </p:cNvSpPr>
          <p:nvPr>
            <p:ph type="title" hasCustomPrompt="1"/>
          </p:nvPr>
        </p:nvSpPr>
        <p:spPr>
          <a:xfrm>
            <a:off x="737593" y="565743"/>
            <a:ext cx="6245657" cy="587767"/>
          </a:xfrm>
          <a:prstGeom prst="rect">
            <a:avLst/>
          </a:prstGeom>
        </p:spPr>
        <p:txBody>
          <a:bodyPr/>
          <a:lstStyle>
            <a:lvl1pPr>
              <a:defRPr sz="2800" b="1" i="0" baseline="0">
                <a:solidFill>
                  <a:schemeClr val="tx2"/>
                </a:solidFill>
                <a:latin typeface="Arial" charset="0"/>
                <a:ea typeface="Arial" charset="0"/>
                <a:cs typeface="Arial" charset="0"/>
              </a:defRPr>
            </a:lvl1pPr>
          </a:lstStyle>
          <a:p>
            <a:r>
              <a:rPr lang="fr-FR" err="1"/>
              <a:t>Presentation</a:t>
            </a:r>
            <a:r>
              <a:rPr lang="fr-FR"/>
              <a:t> </a:t>
            </a:r>
            <a:r>
              <a:rPr lang="fr-FR" err="1"/>
              <a:t>title</a:t>
            </a:r>
            <a:r>
              <a:rPr lang="fr-FR"/>
              <a:t> – one line</a:t>
            </a:r>
          </a:p>
        </p:txBody>
      </p:sp>
      <p:sp>
        <p:nvSpPr>
          <p:cNvPr id="10" name="Espace réservé du tableau 4"/>
          <p:cNvSpPr>
            <a:spLocks noGrp="1"/>
          </p:cNvSpPr>
          <p:nvPr>
            <p:ph type="tbl" sz="quarter" idx="10"/>
          </p:nvPr>
        </p:nvSpPr>
        <p:spPr>
          <a:xfrm>
            <a:off x="738188" y="1155980"/>
            <a:ext cx="7667625" cy="3785907"/>
          </a:xfrm>
          <a:prstGeom prst="rect">
            <a:avLst/>
          </a:prstGeom>
        </p:spPr>
        <p:txBody>
          <a:bodyPr vert="horz"/>
          <a:lstStyle/>
          <a:p>
            <a:endParaRPr lang="fr-FR"/>
          </a:p>
        </p:txBody>
      </p:sp>
    </p:spTree>
    <p:extLst>
      <p:ext uri="{BB962C8B-B14F-4D97-AF65-F5344CB8AC3E}">
        <p14:creationId xmlns:p14="http://schemas.microsoft.com/office/powerpoint/2010/main" val="1128664373"/>
      </p:ext>
    </p:extLst>
  </p:cSld>
  <p:clrMapOvr>
    <a:masterClrMapping/>
  </p:clrMapOvr>
  <p:extLst mod="1">
    <p:ext uri="{DCECCB84-F9BA-43D5-87BE-67443E8EF086}">
      <p15:sldGuideLst xmlns:p15="http://schemas.microsoft.com/office/powerpoint/2012/main">
        <p15:guide id="1" pos="551">
          <p15:clr>
            <a:srgbClr val="FBAE40"/>
          </p15:clr>
        </p15:guide>
        <p15:guide id="2" orient="horz" pos="504">
          <p15:clr>
            <a:srgbClr val="FBAE40"/>
          </p15:clr>
        </p15:guide>
        <p15:guide id="3" orient="horz" pos="3113">
          <p15:clr>
            <a:srgbClr val="FBAE40"/>
          </p15:clr>
        </p15:guide>
        <p15:guide id="4" pos="699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Presentation - Empty - Content">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 y="0"/>
            <a:ext cx="9143332" cy="6857499"/>
          </a:xfrm>
          <a:prstGeom prst="rect">
            <a:avLst/>
          </a:prstGeom>
        </p:spPr>
      </p:pic>
      <p:sp>
        <p:nvSpPr>
          <p:cNvPr id="7" name="ZoneTexte 6"/>
          <p:cNvSpPr txBox="1"/>
          <p:nvPr userDrawn="1"/>
        </p:nvSpPr>
        <p:spPr>
          <a:xfrm>
            <a:off x="6591905" y="6216896"/>
            <a:ext cx="2249714" cy="338554"/>
          </a:xfrm>
          <a:prstGeom prst="rect">
            <a:avLst/>
          </a:prstGeom>
          <a:noFill/>
        </p:spPr>
        <p:txBody>
          <a:bodyPr wrap="square" rtlCol="0">
            <a:spAutoFit/>
          </a:bodyPr>
          <a:lstStyle/>
          <a:p>
            <a:pPr algn="r"/>
            <a:fld id="{81EA0223-3D14-C84A-AE2B-9CB9ED9A928C}" type="slidenum">
              <a:rPr lang="fr-FR" sz="1600" smtClean="0">
                <a:solidFill>
                  <a:schemeClr val="tx2"/>
                </a:solidFill>
              </a:rPr>
              <a:pPr algn="r"/>
              <a:t>‹#›</a:t>
            </a:fld>
            <a:endParaRPr lang="fr-FR" sz="1600">
              <a:solidFill>
                <a:schemeClr val="tx2"/>
              </a:solidFill>
            </a:endParaRPr>
          </a:p>
        </p:txBody>
      </p:sp>
      <p:sp>
        <p:nvSpPr>
          <p:cNvPr id="8" name="Titre 13"/>
          <p:cNvSpPr>
            <a:spLocks noGrp="1"/>
          </p:cNvSpPr>
          <p:nvPr>
            <p:ph type="title" hasCustomPrompt="1"/>
          </p:nvPr>
        </p:nvSpPr>
        <p:spPr>
          <a:xfrm>
            <a:off x="737593" y="565743"/>
            <a:ext cx="6245657" cy="587767"/>
          </a:xfrm>
          <a:prstGeom prst="rect">
            <a:avLst/>
          </a:prstGeom>
        </p:spPr>
        <p:txBody>
          <a:bodyPr/>
          <a:lstStyle>
            <a:lvl1pPr>
              <a:defRPr sz="2800" b="1" i="0" baseline="0">
                <a:solidFill>
                  <a:schemeClr val="tx2"/>
                </a:solidFill>
                <a:latin typeface="Arial" charset="0"/>
                <a:ea typeface="Arial" charset="0"/>
                <a:cs typeface="Arial" charset="0"/>
              </a:defRPr>
            </a:lvl1pPr>
          </a:lstStyle>
          <a:p>
            <a:r>
              <a:rPr lang="fr-FR" err="1"/>
              <a:t>Presentation</a:t>
            </a:r>
            <a:r>
              <a:rPr lang="fr-FR"/>
              <a:t> </a:t>
            </a:r>
            <a:r>
              <a:rPr lang="fr-FR" err="1"/>
              <a:t>title</a:t>
            </a:r>
            <a:r>
              <a:rPr lang="fr-FR"/>
              <a:t> – one line</a:t>
            </a:r>
          </a:p>
        </p:txBody>
      </p:sp>
      <p:sp>
        <p:nvSpPr>
          <p:cNvPr id="10" name="Espace réservé du tableau 4"/>
          <p:cNvSpPr>
            <a:spLocks noGrp="1"/>
          </p:cNvSpPr>
          <p:nvPr>
            <p:ph type="tbl" sz="quarter" idx="10"/>
          </p:nvPr>
        </p:nvSpPr>
        <p:spPr>
          <a:xfrm>
            <a:off x="738188" y="1155980"/>
            <a:ext cx="7667625" cy="4620245"/>
          </a:xfrm>
          <a:prstGeom prst="rect">
            <a:avLst/>
          </a:prstGeom>
        </p:spPr>
        <p:txBody>
          <a:bodyPr vert="horz"/>
          <a:lstStyle/>
          <a:p>
            <a:endParaRPr lang="fr-FR"/>
          </a:p>
        </p:txBody>
      </p:sp>
    </p:spTree>
    <p:extLst>
      <p:ext uri="{BB962C8B-B14F-4D97-AF65-F5344CB8AC3E}">
        <p14:creationId xmlns:p14="http://schemas.microsoft.com/office/powerpoint/2010/main" val="1380729888"/>
      </p:ext>
    </p:extLst>
  </p:cSld>
  <p:clrMapOvr>
    <a:masterClrMapping/>
  </p:clrMapOvr>
  <p:extLst mod="1">
    <p:ext uri="{DCECCB84-F9BA-43D5-87BE-67443E8EF086}">
      <p15:sldGuideLst xmlns:p15="http://schemas.microsoft.com/office/powerpoint/2012/main">
        <p15:guide id="1" pos="551">
          <p15:clr>
            <a:srgbClr val="FBAE40"/>
          </p15:clr>
        </p15:guide>
        <p15:guide id="2" orient="horz" pos="1253">
          <p15:clr>
            <a:srgbClr val="FBAE40"/>
          </p15:clr>
        </p15:guide>
        <p15:guide id="3" orient="horz" pos="3634">
          <p15:clr>
            <a:srgbClr val="FBAE40"/>
          </p15:clr>
        </p15:guide>
        <p15:guide id="4" pos="699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Presentation - Empty - Empty">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 y="0"/>
            <a:ext cx="9143332" cy="6857499"/>
          </a:xfrm>
          <a:prstGeom prst="rect">
            <a:avLst/>
          </a:prstGeom>
        </p:spPr>
      </p:pic>
      <p:sp>
        <p:nvSpPr>
          <p:cNvPr id="5" name="ZoneTexte 4"/>
          <p:cNvSpPr txBox="1"/>
          <p:nvPr userDrawn="1"/>
        </p:nvSpPr>
        <p:spPr>
          <a:xfrm>
            <a:off x="6591905" y="6216896"/>
            <a:ext cx="2249714" cy="338554"/>
          </a:xfrm>
          <a:prstGeom prst="rect">
            <a:avLst/>
          </a:prstGeom>
          <a:noFill/>
        </p:spPr>
        <p:txBody>
          <a:bodyPr wrap="square" rtlCol="0">
            <a:spAutoFit/>
          </a:bodyPr>
          <a:lstStyle/>
          <a:p>
            <a:pPr algn="r"/>
            <a:fld id="{81EA0223-3D14-C84A-AE2B-9CB9ED9A928C}" type="slidenum">
              <a:rPr lang="fr-FR" sz="1600" smtClean="0">
                <a:solidFill>
                  <a:schemeClr val="tx2"/>
                </a:solidFill>
              </a:rPr>
              <a:pPr algn="r"/>
              <a:t>‹#›</a:t>
            </a:fld>
            <a:endParaRPr lang="fr-FR" sz="1600">
              <a:solidFill>
                <a:schemeClr val="tx2"/>
              </a:solidFill>
            </a:endParaRPr>
          </a:p>
        </p:txBody>
      </p:sp>
    </p:spTree>
    <p:extLst>
      <p:ext uri="{BB962C8B-B14F-4D97-AF65-F5344CB8AC3E}">
        <p14:creationId xmlns:p14="http://schemas.microsoft.com/office/powerpoint/2010/main" val="994115414"/>
      </p:ext>
    </p:extLst>
  </p:cSld>
  <p:clrMapOvr>
    <a:masterClrMapping/>
  </p:clrMapOvr>
  <p:extLst mod="1">
    <p:ext uri="{DCECCB84-F9BA-43D5-87BE-67443E8EF086}">
      <p15:sldGuideLst xmlns:p15="http://schemas.microsoft.com/office/powerpoint/2012/main">
        <p15:guide id="1" pos="551">
          <p15:clr>
            <a:srgbClr val="FBAE40"/>
          </p15:clr>
        </p15:guide>
        <p15:guide id="2" orient="horz" pos="1253">
          <p15:clr>
            <a:srgbClr val="FBAE40"/>
          </p15:clr>
        </p15:guide>
        <p15:guide id="3" orient="horz" pos="3634">
          <p15:clr>
            <a:srgbClr val="FBAE40"/>
          </p15:clr>
        </p15:guide>
        <p15:guide id="4" pos="699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esentation - Text and smartart">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 y="0"/>
            <a:ext cx="9143332" cy="6857499"/>
          </a:xfrm>
          <a:prstGeom prst="rect">
            <a:avLst/>
          </a:prstGeom>
        </p:spPr>
      </p:pic>
      <p:sp>
        <p:nvSpPr>
          <p:cNvPr id="8" name="ZoneTexte 7"/>
          <p:cNvSpPr txBox="1"/>
          <p:nvPr userDrawn="1"/>
        </p:nvSpPr>
        <p:spPr>
          <a:xfrm>
            <a:off x="6591905" y="6216896"/>
            <a:ext cx="2249714" cy="338554"/>
          </a:xfrm>
          <a:prstGeom prst="rect">
            <a:avLst/>
          </a:prstGeom>
          <a:noFill/>
        </p:spPr>
        <p:txBody>
          <a:bodyPr wrap="square" rtlCol="0">
            <a:spAutoFit/>
          </a:bodyPr>
          <a:lstStyle/>
          <a:p>
            <a:pPr algn="r"/>
            <a:fld id="{81EA0223-3D14-C84A-AE2B-9CB9ED9A928C}" type="slidenum">
              <a:rPr lang="fr-FR" sz="1600" smtClean="0">
                <a:solidFill>
                  <a:schemeClr val="tx2"/>
                </a:solidFill>
              </a:rPr>
              <a:pPr algn="r"/>
              <a:t>‹#›</a:t>
            </a:fld>
            <a:endParaRPr lang="fr-FR" sz="1600">
              <a:solidFill>
                <a:schemeClr val="tx2"/>
              </a:solidFill>
            </a:endParaRPr>
          </a:p>
        </p:txBody>
      </p:sp>
      <p:sp>
        <p:nvSpPr>
          <p:cNvPr id="9" name="Titre 13"/>
          <p:cNvSpPr>
            <a:spLocks noGrp="1"/>
          </p:cNvSpPr>
          <p:nvPr>
            <p:ph type="title" hasCustomPrompt="1"/>
          </p:nvPr>
        </p:nvSpPr>
        <p:spPr>
          <a:xfrm>
            <a:off x="737593" y="565743"/>
            <a:ext cx="6245657" cy="587767"/>
          </a:xfrm>
          <a:prstGeom prst="rect">
            <a:avLst/>
          </a:prstGeom>
        </p:spPr>
        <p:txBody>
          <a:bodyPr/>
          <a:lstStyle>
            <a:lvl1pPr>
              <a:defRPr sz="2800" b="1" i="0" baseline="0">
                <a:solidFill>
                  <a:schemeClr val="tx2"/>
                </a:solidFill>
                <a:latin typeface="Arial" charset="0"/>
                <a:ea typeface="Arial" charset="0"/>
                <a:cs typeface="Arial" charset="0"/>
              </a:defRPr>
            </a:lvl1pPr>
          </a:lstStyle>
          <a:p>
            <a:r>
              <a:rPr lang="fr-FR" err="1"/>
              <a:t>Presentation</a:t>
            </a:r>
            <a:r>
              <a:rPr lang="fr-FR"/>
              <a:t> </a:t>
            </a:r>
            <a:r>
              <a:rPr lang="fr-FR" err="1"/>
              <a:t>title</a:t>
            </a:r>
            <a:r>
              <a:rPr lang="fr-FR"/>
              <a:t> – one line</a:t>
            </a:r>
          </a:p>
        </p:txBody>
      </p:sp>
      <p:sp>
        <p:nvSpPr>
          <p:cNvPr id="12" name="Espace réservé du contenu 3"/>
          <p:cNvSpPr>
            <a:spLocks noGrp="1"/>
          </p:cNvSpPr>
          <p:nvPr>
            <p:ph sz="quarter" idx="11" hasCustomPrompt="1"/>
          </p:nvPr>
        </p:nvSpPr>
        <p:spPr>
          <a:xfrm>
            <a:off x="737594" y="1518017"/>
            <a:ext cx="2398329" cy="4314213"/>
          </a:xfrm>
          <a:prstGeom prst="rect">
            <a:avLst/>
          </a:prstGeom>
        </p:spPr>
        <p:txBody>
          <a:bodyPr>
            <a:normAutofit/>
          </a:bodyPr>
          <a:lstStyle>
            <a:lvl1pPr marL="228600" indent="-228600">
              <a:buClr>
                <a:schemeClr val="accent2"/>
              </a:buClr>
              <a:buFont typeface="Wingdings" charset="2"/>
              <a:buChar char="§"/>
              <a:defRPr>
                <a:solidFill>
                  <a:schemeClr val="tx2"/>
                </a:solidFill>
                <a:latin typeface="Arial" charset="0"/>
                <a:ea typeface="Arial" charset="0"/>
                <a:cs typeface="Arial" charset="0"/>
              </a:defRPr>
            </a:lvl1pPr>
            <a:lvl2pPr marL="685800" indent="-228600">
              <a:buClr>
                <a:schemeClr val="accent2"/>
              </a:buClr>
              <a:buFont typeface="Wingdings" charset="2"/>
              <a:buChar char="§"/>
              <a:defRPr>
                <a:solidFill>
                  <a:schemeClr val="tx2"/>
                </a:solidFill>
                <a:latin typeface="Arial" charset="0"/>
                <a:ea typeface="Arial" charset="0"/>
                <a:cs typeface="Arial" charset="0"/>
              </a:defRPr>
            </a:lvl2pPr>
            <a:lvl3pPr marL="1143000" indent="-228600">
              <a:buClr>
                <a:schemeClr val="accent2"/>
              </a:buClr>
              <a:buFont typeface="Wingdings" charset="2"/>
              <a:buChar char="§"/>
              <a:defRPr>
                <a:solidFill>
                  <a:schemeClr val="tx2"/>
                </a:solidFill>
                <a:latin typeface="Arial" charset="0"/>
                <a:ea typeface="Arial" charset="0"/>
                <a:cs typeface="Arial" charset="0"/>
              </a:defRPr>
            </a:lvl3pPr>
            <a:lvl4pPr marL="1600200" indent="-228600">
              <a:buClr>
                <a:schemeClr val="accent2"/>
              </a:buClr>
              <a:buFont typeface="Wingdings" charset="2"/>
              <a:buChar char="§"/>
              <a:defRPr>
                <a:solidFill>
                  <a:schemeClr val="tx2"/>
                </a:solidFill>
                <a:latin typeface="Arial" charset="0"/>
                <a:ea typeface="Arial" charset="0"/>
                <a:cs typeface="Arial" charset="0"/>
              </a:defRPr>
            </a:lvl4pPr>
          </a:lstStyle>
          <a:p>
            <a:pPr lvl="0"/>
            <a:r>
              <a:rPr lang="fr-FR" err="1"/>
              <a:t>Level</a:t>
            </a:r>
            <a:r>
              <a:rPr lang="fr-FR"/>
              <a:t> 1</a:t>
            </a:r>
          </a:p>
          <a:p>
            <a:pPr lvl="1"/>
            <a:r>
              <a:rPr lang="fr-FR" err="1"/>
              <a:t>Level</a:t>
            </a:r>
            <a:r>
              <a:rPr lang="fr-FR"/>
              <a:t> 2</a:t>
            </a:r>
          </a:p>
          <a:p>
            <a:pPr lvl="2"/>
            <a:r>
              <a:rPr lang="fr-FR" err="1"/>
              <a:t>Level</a:t>
            </a:r>
            <a:r>
              <a:rPr lang="fr-FR"/>
              <a:t> 3</a:t>
            </a:r>
          </a:p>
          <a:p>
            <a:pPr lvl="3"/>
            <a:r>
              <a:rPr lang="fr-FR" err="1"/>
              <a:t>Level</a:t>
            </a:r>
            <a:r>
              <a:rPr lang="fr-FR"/>
              <a:t> 4</a:t>
            </a:r>
          </a:p>
        </p:txBody>
      </p:sp>
      <p:sp>
        <p:nvSpPr>
          <p:cNvPr id="7" name="Espace réservé du graphique SmartArt 3"/>
          <p:cNvSpPr>
            <a:spLocks noGrp="1"/>
          </p:cNvSpPr>
          <p:nvPr>
            <p:ph type="dgm" sz="quarter" idx="12" hasCustomPrompt="1"/>
          </p:nvPr>
        </p:nvSpPr>
        <p:spPr>
          <a:xfrm>
            <a:off x="3282950" y="1517650"/>
            <a:ext cx="5559425" cy="4314825"/>
          </a:xfrm>
          <a:prstGeom prst="rect">
            <a:avLst/>
          </a:prstGeom>
        </p:spPr>
        <p:txBody>
          <a:bodyPr vert="horz"/>
          <a:lstStyle/>
          <a:p>
            <a:r>
              <a:rPr lang="fr-FR" err="1"/>
              <a:t>Smartart</a:t>
            </a:r>
            <a:endParaRPr lang="fr-FR"/>
          </a:p>
        </p:txBody>
      </p:sp>
    </p:spTree>
    <p:extLst>
      <p:ext uri="{BB962C8B-B14F-4D97-AF65-F5344CB8AC3E}">
        <p14:creationId xmlns:p14="http://schemas.microsoft.com/office/powerpoint/2010/main" val="2904280398"/>
      </p:ext>
    </p:extLst>
  </p:cSld>
  <p:clrMapOvr>
    <a:masterClrMapping/>
  </p:clrMapOvr>
  <p:extLst mod="1">
    <p:ext uri="{DCECCB84-F9BA-43D5-87BE-67443E8EF086}">
      <p15:sldGuideLst xmlns:p15="http://schemas.microsoft.com/office/powerpoint/2012/main">
        <p15:guide id="1" pos="551">
          <p15:clr>
            <a:srgbClr val="FBAE40"/>
          </p15:clr>
        </p15:guide>
        <p15:guide id="2" orient="horz" pos="1253">
          <p15:clr>
            <a:srgbClr val="FBAE40"/>
          </p15:clr>
        </p15:guide>
        <p15:guide id="3" orient="horz" pos="3634">
          <p15:clr>
            <a:srgbClr val="FBAE40"/>
          </p15:clr>
        </p15:guide>
        <p15:guide id="4" pos="699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entation - Empty">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stretch>
            <a:fillRect/>
          </a:stretch>
        </p:blipFill>
        <p:spPr>
          <a:xfrm>
            <a:off x="0" y="0"/>
            <a:ext cx="9144000" cy="6858000"/>
          </a:xfrm>
          <a:prstGeom prst="rect">
            <a:avLst/>
          </a:prstGeom>
        </p:spPr>
      </p:pic>
      <p:sp>
        <p:nvSpPr>
          <p:cNvPr id="4" name="Titre 13"/>
          <p:cNvSpPr>
            <a:spLocks noGrp="1"/>
          </p:cNvSpPr>
          <p:nvPr>
            <p:ph type="title" hasCustomPrompt="1"/>
          </p:nvPr>
        </p:nvSpPr>
        <p:spPr>
          <a:xfrm>
            <a:off x="830440" y="3390842"/>
            <a:ext cx="6245657" cy="587767"/>
          </a:xfrm>
          <a:prstGeom prst="rect">
            <a:avLst/>
          </a:prstGeom>
        </p:spPr>
        <p:txBody>
          <a:bodyPr/>
          <a:lstStyle>
            <a:lvl1pPr>
              <a:defRPr sz="3500" b="1" i="0" baseline="0">
                <a:solidFill>
                  <a:schemeClr val="tx2"/>
                </a:solidFill>
                <a:latin typeface="Arial" charset="0"/>
                <a:ea typeface="Arial" charset="0"/>
                <a:cs typeface="Arial" charset="0"/>
              </a:defRPr>
            </a:lvl1pPr>
          </a:lstStyle>
          <a:p>
            <a:r>
              <a:rPr lang="fr-FR" err="1"/>
              <a:t>Thank</a:t>
            </a:r>
            <a:r>
              <a:rPr lang="fr-FR"/>
              <a:t> </a:t>
            </a:r>
            <a:r>
              <a:rPr lang="fr-FR" err="1"/>
              <a:t>you</a:t>
            </a:r>
            <a:endParaRPr lang="fr-FR"/>
          </a:p>
        </p:txBody>
      </p:sp>
      <p:sp>
        <p:nvSpPr>
          <p:cNvPr id="6" name="ZoneTexte 5"/>
          <p:cNvSpPr txBox="1"/>
          <p:nvPr userDrawn="1"/>
        </p:nvSpPr>
        <p:spPr>
          <a:xfrm>
            <a:off x="830441" y="4313604"/>
            <a:ext cx="5270565" cy="338554"/>
          </a:xfrm>
          <a:prstGeom prst="rect">
            <a:avLst/>
          </a:prstGeom>
          <a:noFill/>
        </p:spPr>
        <p:txBody>
          <a:bodyPr wrap="square" rtlCol="0">
            <a:spAutoFit/>
          </a:bodyPr>
          <a:lstStyle/>
          <a:p>
            <a:r>
              <a:rPr lang="fr-FR" sz="1600" u="none" kern="1200" err="1">
                <a:solidFill>
                  <a:schemeClr val="tx2"/>
                </a:solidFill>
                <a:latin typeface="+mn-lt"/>
                <a:ea typeface="+mn-ea"/>
                <a:cs typeface="+mn-cs"/>
              </a:rPr>
              <a:t>Subscribe</a:t>
            </a:r>
            <a:r>
              <a:rPr lang="fr-FR" sz="1600" u="none" kern="1200" baseline="0">
                <a:solidFill>
                  <a:schemeClr val="tx2"/>
                </a:solidFill>
                <a:latin typeface="+mn-lt"/>
                <a:ea typeface="+mn-ea"/>
                <a:cs typeface="+mn-cs"/>
              </a:rPr>
              <a:t> to </a:t>
            </a:r>
            <a:r>
              <a:rPr lang="fr-FR" sz="1600" u="none" kern="1200" baseline="0" err="1">
                <a:solidFill>
                  <a:schemeClr val="tx2"/>
                </a:solidFill>
                <a:latin typeface="+mn-lt"/>
                <a:ea typeface="+mn-ea"/>
                <a:cs typeface="+mn-cs"/>
              </a:rPr>
              <a:t>our</a:t>
            </a:r>
            <a:r>
              <a:rPr lang="fr-FR" sz="1600" u="none" kern="1200" baseline="0">
                <a:solidFill>
                  <a:schemeClr val="tx2"/>
                </a:solidFill>
                <a:latin typeface="+mn-lt"/>
                <a:ea typeface="+mn-ea"/>
                <a:cs typeface="+mn-cs"/>
              </a:rPr>
              <a:t> news: </a:t>
            </a:r>
            <a:r>
              <a:rPr lang="fr-FR" sz="1600" u="sng" kern="1200" err="1">
                <a:solidFill>
                  <a:schemeClr val="tx2"/>
                </a:solidFill>
                <a:latin typeface="+mn-lt"/>
                <a:ea typeface="+mn-ea"/>
                <a:cs typeface="+mn-cs"/>
              </a:rPr>
              <a:t>www.cost.eu</a:t>
            </a:r>
            <a:r>
              <a:rPr lang="fr-FR" sz="1600" u="sng" kern="1200">
                <a:solidFill>
                  <a:schemeClr val="tx2"/>
                </a:solidFill>
                <a:latin typeface="+mn-lt"/>
                <a:ea typeface="+mn-ea"/>
                <a:cs typeface="+mn-cs"/>
              </a:rPr>
              <a:t>/</a:t>
            </a:r>
            <a:r>
              <a:rPr lang="fr-FR" sz="1600" u="sng" kern="1200" err="1">
                <a:solidFill>
                  <a:schemeClr val="tx2"/>
                </a:solidFill>
                <a:latin typeface="+mn-lt"/>
                <a:ea typeface="+mn-ea"/>
                <a:cs typeface="+mn-cs"/>
              </a:rPr>
              <a:t>subscribe</a:t>
            </a:r>
            <a:endParaRPr lang="fr-FR" sz="1600">
              <a:solidFill>
                <a:schemeClr val="tx2"/>
              </a:solidFill>
            </a:endParaRPr>
          </a:p>
        </p:txBody>
      </p:sp>
      <p:grpSp>
        <p:nvGrpSpPr>
          <p:cNvPr id="16" name="Grouper 15"/>
          <p:cNvGrpSpPr/>
          <p:nvPr userDrawn="1"/>
        </p:nvGrpSpPr>
        <p:grpSpPr>
          <a:xfrm>
            <a:off x="6636485" y="5354057"/>
            <a:ext cx="2200682" cy="1172172"/>
            <a:chOff x="6636485" y="5354057"/>
            <a:chExt cx="2200682" cy="1172172"/>
          </a:xfrm>
        </p:grpSpPr>
        <p:grpSp>
          <p:nvGrpSpPr>
            <p:cNvPr id="17" name="Grouper 16"/>
            <p:cNvGrpSpPr/>
            <p:nvPr userDrawn="1"/>
          </p:nvGrpSpPr>
          <p:grpSpPr>
            <a:xfrm>
              <a:off x="6883674" y="5354057"/>
              <a:ext cx="1953493" cy="1172172"/>
              <a:chOff x="6883674" y="5354057"/>
              <a:chExt cx="1953493" cy="1172172"/>
            </a:xfrm>
          </p:grpSpPr>
          <p:pic>
            <p:nvPicPr>
              <p:cNvPr id="19" name="Image 18" descr="Plan de travail 1OFF-Icones.jpg">
                <a:hlinkClick r:id="rId3"/>
              </p:cNvPr>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8382903" y="5776143"/>
                <a:ext cx="360000" cy="330628"/>
              </a:xfrm>
              <a:prstGeom prst="rect">
                <a:avLst/>
              </a:prstGeom>
            </p:spPr>
          </p:pic>
          <p:sp>
            <p:nvSpPr>
              <p:cNvPr id="20" name="ZoneTexte 19">
                <a:hlinkClick r:id="rId5"/>
              </p:cNvPr>
              <p:cNvSpPr txBox="1"/>
              <p:nvPr userDrawn="1"/>
            </p:nvSpPr>
            <p:spPr>
              <a:xfrm>
                <a:off x="6935575" y="6218452"/>
                <a:ext cx="1901592" cy="307777"/>
              </a:xfrm>
              <a:prstGeom prst="rect">
                <a:avLst/>
              </a:prstGeom>
              <a:noFill/>
            </p:spPr>
            <p:txBody>
              <a:bodyPr wrap="square" rtlCol="0">
                <a:spAutoFit/>
              </a:bodyPr>
              <a:lstStyle/>
              <a:p>
                <a:pPr algn="r"/>
                <a:r>
                  <a:rPr lang="fr-FR" sz="1400" err="1">
                    <a:solidFill>
                      <a:schemeClr val="tx2"/>
                    </a:solidFill>
                  </a:rPr>
                  <a:t>www.cost.eu</a:t>
                </a:r>
                <a:endParaRPr lang="fr-FR" sz="1400">
                  <a:solidFill>
                    <a:schemeClr val="tx2"/>
                  </a:solidFill>
                </a:endParaRPr>
              </a:p>
            </p:txBody>
          </p:sp>
          <p:pic>
            <p:nvPicPr>
              <p:cNvPr id="21" name="Image 20">
                <a:hlinkClick r:id="rId6"/>
              </p:cNvPr>
              <p:cNvPicPr>
                <a:picLocks/>
              </p:cNvPicPr>
              <p:nvPr userDrawn="1"/>
            </p:nvPicPr>
            <p:blipFill>
              <a:blip r:embed="rId7">
                <a:extLst>
                  <a:ext uri="{28A0092B-C50C-407E-A947-70E740481C1C}">
                    <a14:useLocalDpi xmlns:a14="http://schemas.microsoft.com/office/drawing/2010/main" val="0"/>
                  </a:ext>
                </a:extLst>
              </a:blip>
              <a:stretch>
                <a:fillRect/>
              </a:stretch>
            </p:blipFill>
            <p:spPr>
              <a:xfrm>
                <a:off x="7500289" y="5780684"/>
                <a:ext cx="779907" cy="331038"/>
              </a:xfrm>
              <a:prstGeom prst="rect">
                <a:avLst/>
              </a:prstGeom>
            </p:spPr>
          </p:pic>
          <p:pic>
            <p:nvPicPr>
              <p:cNvPr id="22" name="Image 21">
                <a:hlinkClick r:id="rId8"/>
              </p:cNvPr>
              <p:cNvPicPr>
                <a:picLocks/>
              </p:cNvPicPr>
              <p:nvPr userDrawn="1"/>
            </p:nvPicPr>
            <p:blipFill>
              <a:blip r:embed="rId9">
                <a:extLst>
                  <a:ext uri="{28A0092B-C50C-407E-A947-70E740481C1C}">
                    <a14:useLocalDpi xmlns:a14="http://schemas.microsoft.com/office/drawing/2010/main" val="0"/>
                  </a:ext>
                </a:extLst>
              </a:blip>
              <a:stretch>
                <a:fillRect/>
              </a:stretch>
            </p:blipFill>
            <p:spPr>
              <a:xfrm>
                <a:off x="7069413" y="5781094"/>
                <a:ext cx="330628" cy="330628"/>
              </a:xfrm>
              <a:prstGeom prst="rect">
                <a:avLst/>
              </a:prstGeom>
            </p:spPr>
          </p:pic>
          <p:sp>
            <p:nvSpPr>
              <p:cNvPr id="23" name="ZoneTexte 22"/>
              <p:cNvSpPr txBox="1"/>
              <p:nvPr userDrawn="1"/>
            </p:nvSpPr>
            <p:spPr>
              <a:xfrm>
                <a:off x="6883674" y="5354057"/>
                <a:ext cx="1901592" cy="307777"/>
              </a:xfrm>
              <a:prstGeom prst="rect">
                <a:avLst/>
              </a:prstGeom>
              <a:noFill/>
            </p:spPr>
            <p:txBody>
              <a:bodyPr wrap="square" rtlCol="0">
                <a:spAutoFit/>
              </a:bodyPr>
              <a:lstStyle/>
              <a:p>
                <a:pPr algn="r"/>
                <a:r>
                  <a:rPr lang="fr-FR" sz="1400" b="1" err="1">
                    <a:solidFill>
                      <a:schemeClr val="tx2"/>
                    </a:solidFill>
                  </a:rPr>
                  <a:t>Subscribe</a:t>
                </a:r>
                <a:endParaRPr lang="fr-FR" sz="1400" b="1">
                  <a:solidFill>
                    <a:schemeClr val="tx2"/>
                  </a:solidFill>
                </a:endParaRPr>
              </a:p>
            </p:txBody>
          </p:sp>
        </p:grpSp>
        <p:pic>
          <p:nvPicPr>
            <p:cNvPr id="18" name="Image 17">
              <a:hlinkClick r:id="rId10"/>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6636485" y="5778159"/>
              <a:ext cx="328612" cy="328612"/>
            </a:xfrm>
            <a:prstGeom prst="rect">
              <a:avLst/>
            </a:prstGeom>
          </p:spPr>
        </p:pic>
      </p:grpSp>
    </p:spTree>
    <p:extLst>
      <p:ext uri="{BB962C8B-B14F-4D97-AF65-F5344CB8AC3E}">
        <p14:creationId xmlns:p14="http://schemas.microsoft.com/office/powerpoint/2010/main" val="2173489914"/>
      </p:ext>
    </p:extLst>
  </p:cSld>
  <p:clrMapOvr>
    <a:masterClrMapping/>
  </p:clrMapOvr>
  <p:extLst mod="1">
    <p:ext uri="{DCECCB84-F9BA-43D5-87BE-67443E8EF086}">
      <p15:sldGuideLst xmlns:p15="http://schemas.microsoft.com/office/powerpoint/2012/main">
        <p15:guide id="1" pos="551">
          <p15:clr>
            <a:srgbClr val="FBAE40"/>
          </p15:clr>
        </p15:guide>
        <p15:guide id="2" orient="horz" pos="1253">
          <p15:clr>
            <a:srgbClr val="FBAE40"/>
          </p15:clr>
        </p15:guide>
        <p15:guide id="3" orient="horz" pos="3634">
          <p15:clr>
            <a:srgbClr val="FBAE40"/>
          </p15:clr>
        </p15:guide>
        <p15:guide id="4" pos="699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esentation - Empty 2">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ZoneTexte 4"/>
          <p:cNvSpPr txBox="1"/>
          <p:nvPr userDrawn="1"/>
        </p:nvSpPr>
        <p:spPr>
          <a:xfrm>
            <a:off x="6591905" y="6216896"/>
            <a:ext cx="2249714" cy="338554"/>
          </a:xfrm>
          <a:prstGeom prst="rect">
            <a:avLst/>
          </a:prstGeom>
          <a:noFill/>
        </p:spPr>
        <p:txBody>
          <a:bodyPr wrap="square" rtlCol="0">
            <a:spAutoFit/>
          </a:bodyPr>
          <a:lstStyle/>
          <a:p>
            <a:pPr algn="r"/>
            <a:fld id="{81EA0223-3D14-C84A-AE2B-9CB9ED9A928C}" type="slidenum">
              <a:rPr lang="fr-FR" sz="1600" smtClean="0">
                <a:solidFill>
                  <a:schemeClr val="tx2"/>
                </a:solidFill>
              </a:rPr>
              <a:pPr algn="r"/>
              <a:t>‹#›</a:t>
            </a:fld>
            <a:endParaRPr lang="fr-FR" sz="1600">
              <a:solidFill>
                <a:schemeClr val="tx2"/>
              </a:solidFill>
            </a:endParaRPr>
          </a:p>
        </p:txBody>
      </p:sp>
    </p:spTree>
    <p:extLst>
      <p:ext uri="{BB962C8B-B14F-4D97-AF65-F5344CB8AC3E}">
        <p14:creationId xmlns:p14="http://schemas.microsoft.com/office/powerpoint/2010/main" val="2099977232"/>
      </p:ext>
    </p:extLst>
  </p:cSld>
  <p:clrMapOvr>
    <a:masterClrMapping/>
  </p:clrMapOvr>
  <p:extLst mod="1">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esentation - Empty - Empty">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 y="0"/>
            <a:ext cx="9143332" cy="6857499"/>
          </a:xfrm>
          <a:prstGeom prst="rect">
            <a:avLst/>
          </a:prstGeom>
        </p:spPr>
      </p:pic>
      <p:sp>
        <p:nvSpPr>
          <p:cNvPr id="5" name="ZoneTexte 4"/>
          <p:cNvSpPr txBox="1"/>
          <p:nvPr userDrawn="1"/>
        </p:nvSpPr>
        <p:spPr>
          <a:xfrm>
            <a:off x="6591905" y="6216896"/>
            <a:ext cx="2249714" cy="338554"/>
          </a:xfrm>
          <a:prstGeom prst="rect">
            <a:avLst/>
          </a:prstGeom>
          <a:noFill/>
        </p:spPr>
        <p:txBody>
          <a:bodyPr wrap="square" rtlCol="0">
            <a:spAutoFit/>
          </a:bodyPr>
          <a:lstStyle/>
          <a:p>
            <a:pPr algn="r"/>
            <a:fld id="{81EA0223-3D14-C84A-AE2B-9CB9ED9A928C}" type="slidenum">
              <a:rPr lang="fr-FR" sz="1600" smtClean="0">
                <a:solidFill>
                  <a:schemeClr val="tx2"/>
                </a:solidFill>
              </a:rPr>
              <a:pPr algn="r"/>
              <a:t>‹#›</a:t>
            </a:fld>
            <a:endParaRPr lang="fr-FR" sz="1600">
              <a:solidFill>
                <a:schemeClr val="tx2"/>
              </a:solidFill>
            </a:endParaRPr>
          </a:p>
        </p:txBody>
      </p:sp>
    </p:spTree>
    <p:extLst>
      <p:ext uri="{BB962C8B-B14F-4D97-AF65-F5344CB8AC3E}">
        <p14:creationId xmlns:p14="http://schemas.microsoft.com/office/powerpoint/2010/main" val="1650021193"/>
      </p:ext>
    </p:extLst>
  </p:cSld>
  <p:clrMapOvr>
    <a:masterClrMapping/>
  </p:clrMapOvr>
  <p:extLst mod="1">
    <p:ext uri="{DCECCB84-F9BA-43D5-87BE-67443E8EF086}">
      <p15:sldGuideLst xmlns:p15="http://schemas.microsoft.com/office/powerpoint/2012/main">
        <p15:guide id="1" pos="551">
          <p15:clr>
            <a:srgbClr val="FBAE40"/>
          </p15:clr>
        </p15:guide>
        <p15:guide id="2" orient="horz" pos="1253">
          <p15:clr>
            <a:srgbClr val="FBAE40"/>
          </p15:clr>
        </p15:guide>
        <p15:guide id="3" orient="horz" pos="3634">
          <p15:clr>
            <a:srgbClr val="FBAE40"/>
          </p15:clr>
        </p15:guide>
        <p15:guide id="4" pos="699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resentation - titl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 y="0"/>
            <a:ext cx="9143332" cy="6857499"/>
          </a:xfrm>
          <a:prstGeom prst="rect">
            <a:avLst/>
          </a:prstGeom>
        </p:spPr>
      </p:pic>
      <p:sp>
        <p:nvSpPr>
          <p:cNvPr id="9" name="Titre 13"/>
          <p:cNvSpPr>
            <a:spLocks noGrp="1"/>
          </p:cNvSpPr>
          <p:nvPr>
            <p:ph type="title" hasCustomPrompt="1"/>
          </p:nvPr>
        </p:nvSpPr>
        <p:spPr>
          <a:xfrm>
            <a:off x="830440" y="1159488"/>
            <a:ext cx="6245657" cy="1842362"/>
          </a:xfrm>
          <a:prstGeom prst="rect">
            <a:avLst/>
          </a:prstGeom>
        </p:spPr>
        <p:txBody>
          <a:bodyPr anchor="b" anchorCtr="0"/>
          <a:lstStyle>
            <a:lvl1pPr>
              <a:defRPr sz="3500" b="1" i="0" baseline="0">
                <a:solidFill>
                  <a:schemeClr val="bg1"/>
                </a:solidFill>
                <a:latin typeface="Arial" charset="0"/>
                <a:ea typeface="Arial" charset="0"/>
                <a:cs typeface="Arial" charset="0"/>
              </a:defRPr>
            </a:lvl1pPr>
          </a:lstStyle>
          <a:p>
            <a:r>
              <a:rPr lang="fr-FR" err="1"/>
              <a:t>Presentation</a:t>
            </a:r>
            <a:r>
              <a:rPr lang="fr-FR"/>
              <a:t> </a:t>
            </a:r>
            <a:r>
              <a:rPr lang="fr-FR" err="1"/>
              <a:t>title</a:t>
            </a:r>
            <a:r>
              <a:rPr lang="fr-FR"/>
              <a:t> – one line</a:t>
            </a:r>
          </a:p>
        </p:txBody>
      </p:sp>
      <p:sp>
        <p:nvSpPr>
          <p:cNvPr id="10" name="Espace réservé du texte 16"/>
          <p:cNvSpPr>
            <a:spLocks noGrp="1"/>
          </p:cNvSpPr>
          <p:nvPr>
            <p:ph type="body" sz="quarter" idx="10" hasCustomPrompt="1"/>
          </p:nvPr>
        </p:nvSpPr>
        <p:spPr>
          <a:xfrm>
            <a:off x="830079" y="3010626"/>
            <a:ext cx="6246019" cy="469674"/>
          </a:xfrm>
          <a:prstGeom prst="rect">
            <a:avLst/>
          </a:prstGeom>
        </p:spPr>
        <p:txBody>
          <a:bodyPr/>
          <a:lstStyle>
            <a:lvl1pPr marL="0" indent="0">
              <a:buNone/>
              <a:defRPr sz="24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err="1"/>
              <a:t>Presentation</a:t>
            </a:r>
            <a:r>
              <a:rPr lang="fr-FR"/>
              <a:t> </a:t>
            </a:r>
            <a:r>
              <a:rPr lang="fr-FR" err="1"/>
              <a:t>subtitle</a:t>
            </a:r>
            <a:r>
              <a:rPr lang="fr-FR"/>
              <a:t> – one line</a:t>
            </a:r>
          </a:p>
        </p:txBody>
      </p:sp>
      <p:sp>
        <p:nvSpPr>
          <p:cNvPr id="11" name="Espace réservé du texte 16"/>
          <p:cNvSpPr>
            <a:spLocks noGrp="1"/>
          </p:cNvSpPr>
          <p:nvPr>
            <p:ph type="body" sz="quarter" idx="11" hasCustomPrompt="1"/>
          </p:nvPr>
        </p:nvSpPr>
        <p:spPr>
          <a:xfrm>
            <a:off x="830079" y="3496137"/>
            <a:ext cx="6246019" cy="469674"/>
          </a:xfrm>
          <a:prstGeom prst="rect">
            <a:avLst/>
          </a:prstGeom>
        </p:spPr>
        <p:txBody>
          <a:bodyPr/>
          <a:lstStyle>
            <a:lvl1pPr marL="0" indent="0">
              <a:buNone/>
              <a:defRPr sz="16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err="1"/>
              <a:t>Presenter</a:t>
            </a:r>
            <a:endParaRPr lang="fr-FR"/>
          </a:p>
        </p:txBody>
      </p:sp>
    </p:spTree>
    <p:extLst>
      <p:ext uri="{BB962C8B-B14F-4D97-AF65-F5344CB8AC3E}">
        <p14:creationId xmlns:p14="http://schemas.microsoft.com/office/powerpoint/2010/main" val="3115425330"/>
      </p:ext>
    </p:extLst>
  </p:cSld>
  <p:clrMapOvr>
    <a:masterClrMapping/>
  </p:clrMapOvr>
  <p:extLst mod="1">
    <p:ext uri="{DCECCB84-F9BA-43D5-87BE-67443E8EF086}">
      <p15:sldGuideLst xmlns:p15="http://schemas.microsoft.com/office/powerpoint/2012/main">
        <p15:guide id="1" pos="75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Presentation - Empty - Content">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ZoneTexte 4"/>
          <p:cNvSpPr txBox="1"/>
          <p:nvPr userDrawn="1"/>
        </p:nvSpPr>
        <p:spPr>
          <a:xfrm>
            <a:off x="7060450" y="6216897"/>
            <a:ext cx="1687286" cy="276999"/>
          </a:xfrm>
          <a:prstGeom prst="rect">
            <a:avLst/>
          </a:prstGeom>
          <a:noFill/>
        </p:spPr>
        <p:txBody>
          <a:bodyPr wrap="square" rtlCol="0">
            <a:spAutoFit/>
          </a:bodyPr>
          <a:lstStyle/>
          <a:p>
            <a:pPr algn="r"/>
            <a:fld id="{81EA0223-3D14-C84A-AE2B-9CB9ED9A928C}" type="slidenum">
              <a:rPr lang="fr-FR" sz="1200" smtClean="0">
                <a:solidFill>
                  <a:schemeClr val="tx2"/>
                </a:solidFill>
              </a:rPr>
              <a:pPr algn="r"/>
              <a:t>‹#›</a:t>
            </a:fld>
            <a:endParaRPr lang="fr-FR" sz="1200">
              <a:solidFill>
                <a:schemeClr val="tx2"/>
              </a:solidFill>
            </a:endParaRPr>
          </a:p>
        </p:txBody>
      </p:sp>
      <p:sp>
        <p:nvSpPr>
          <p:cNvPr id="6" name="Titre 13"/>
          <p:cNvSpPr>
            <a:spLocks noGrp="1"/>
          </p:cNvSpPr>
          <p:nvPr>
            <p:ph type="title" hasCustomPrompt="1"/>
          </p:nvPr>
        </p:nvSpPr>
        <p:spPr>
          <a:xfrm>
            <a:off x="656035" y="506217"/>
            <a:ext cx="6245657" cy="587767"/>
          </a:xfrm>
          <a:prstGeom prst="rect">
            <a:avLst/>
          </a:prstGeom>
        </p:spPr>
        <p:txBody>
          <a:bodyPr/>
          <a:lstStyle>
            <a:lvl1pPr>
              <a:defRPr sz="2100" b="1" i="0" baseline="0">
                <a:solidFill>
                  <a:schemeClr val="tx2"/>
                </a:solidFill>
                <a:latin typeface="Arial" charset="0"/>
                <a:ea typeface="Arial" charset="0"/>
                <a:cs typeface="Arial" charset="0"/>
              </a:defRPr>
            </a:lvl1pPr>
          </a:lstStyle>
          <a:p>
            <a:r>
              <a:rPr lang="fr-FR" err="1"/>
              <a:t>Presentation</a:t>
            </a:r>
            <a:r>
              <a:rPr lang="fr-FR"/>
              <a:t> </a:t>
            </a:r>
            <a:r>
              <a:rPr lang="fr-FR" err="1"/>
              <a:t>title</a:t>
            </a:r>
            <a:r>
              <a:rPr lang="fr-FR"/>
              <a:t> – one line</a:t>
            </a:r>
          </a:p>
        </p:txBody>
      </p:sp>
      <p:sp>
        <p:nvSpPr>
          <p:cNvPr id="7" name="Espace réservé du tableau 2"/>
          <p:cNvSpPr>
            <a:spLocks noGrp="1"/>
          </p:cNvSpPr>
          <p:nvPr>
            <p:ph type="tbl" sz="quarter" idx="12"/>
          </p:nvPr>
        </p:nvSpPr>
        <p:spPr>
          <a:xfrm>
            <a:off x="656035" y="1093984"/>
            <a:ext cx="7668815" cy="4682242"/>
          </a:xfrm>
          <a:prstGeom prst="rect">
            <a:avLst/>
          </a:prstGeom>
        </p:spPr>
        <p:txBody>
          <a:bodyPr vert="horz"/>
          <a:lstStyle/>
          <a:p>
            <a:r>
              <a:rPr lang="en-US"/>
              <a:t>Click icon to add table</a:t>
            </a:r>
            <a:endParaRPr lang="fr-FR"/>
          </a:p>
        </p:txBody>
      </p:sp>
    </p:spTree>
    <p:extLst>
      <p:ext uri="{BB962C8B-B14F-4D97-AF65-F5344CB8AC3E}">
        <p14:creationId xmlns:p14="http://schemas.microsoft.com/office/powerpoint/2010/main" val="2084494825"/>
      </p:ext>
    </p:extLst>
  </p:cSld>
  <p:clrMapOvr>
    <a:masterClrMapping/>
  </p:clrMapOvr>
  <p:extLst mod="1">
    <p:ext uri="{DCECCB84-F9BA-43D5-87BE-67443E8EF086}">
      <p15:sldGuideLst xmlns:p15="http://schemas.microsoft.com/office/powerpoint/2012/main">
        <p15:guide id="1" pos="551">
          <p15:clr>
            <a:srgbClr val="FBAE40"/>
          </p15:clr>
        </p15:guide>
        <p15:guide id="2" orient="horz" pos="1253">
          <p15:clr>
            <a:srgbClr val="FBAE40"/>
          </p15:clr>
        </p15:guide>
        <p15:guide id="3" orient="horz" pos="3634">
          <p15:clr>
            <a:srgbClr val="FBAE40"/>
          </p15:clr>
        </p15:guide>
        <p15:guide id="4" pos="699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Presentation - Content - Smartart">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ZoneTexte 4"/>
          <p:cNvSpPr txBox="1"/>
          <p:nvPr userDrawn="1"/>
        </p:nvSpPr>
        <p:spPr>
          <a:xfrm>
            <a:off x="7060450" y="6216897"/>
            <a:ext cx="1687286" cy="276999"/>
          </a:xfrm>
          <a:prstGeom prst="rect">
            <a:avLst/>
          </a:prstGeom>
          <a:noFill/>
        </p:spPr>
        <p:txBody>
          <a:bodyPr wrap="square" rtlCol="0">
            <a:spAutoFit/>
          </a:bodyPr>
          <a:lstStyle/>
          <a:p>
            <a:pPr algn="r"/>
            <a:fld id="{81EA0223-3D14-C84A-AE2B-9CB9ED9A928C}" type="slidenum">
              <a:rPr lang="fr-FR" sz="1200" smtClean="0">
                <a:solidFill>
                  <a:schemeClr val="tx2"/>
                </a:solidFill>
              </a:rPr>
              <a:pPr algn="r"/>
              <a:t>‹#›</a:t>
            </a:fld>
            <a:endParaRPr lang="fr-FR" sz="1200">
              <a:solidFill>
                <a:schemeClr val="tx2"/>
              </a:solidFill>
            </a:endParaRPr>
          </a:p>
        </p:txBody>
      </p:sp>
      <p:sp>
        <p:nvSpPr>
          <p:cNvPr id="6" name="Titre 13"/>
          <p:cNvSpPr>
            <a:spLocks noGrp="1"/>
          </p:cNvSpPr>
          <p:nvPr>
            <p:ph type="title" hasCustomPrompt="1"/>
          </p:nvPr>
        </p:nvSpPr>
        <p:spPr>
          <a:xfrm>
            <a:off x="656035" y="506217"/>
            <a:ext cx="6245657" cy="587767"/>
          </a:xfrm>
          <a:prstGeom prst="rect">
            <a:avLst/>
          </a:prstGeom>
        </p:spPr>
        <p:txBody>
          <a:bodyPr/>
          <a:lstStyle>
            <a:lvl1pPr>
              <a:defRPr sz="2100" b="1" i="0" baseline="0">
                <a:solidFill>
                  <a:schemeClr val="tx2"/>
                </a:solidFill>
                <a:latin typeface="Arial" charset="0"/>
                <a:ea typeface="Arial" charset="0"/>
                <a:cs typeface="Arial" charset="0"/>
              </a:defRPr>
            </a:lvl1pPr>
          </a:lstStyle>
          <a:p>
            <a:r>
              <a:rPr lang="fr-FR" err="1"/>
              <a:t>Presentation</a:t>
            </a:r>
            <a:r>
              <a:rPr lang="fr-FR"/>
              <a:t> </a:t>
            </a:r>
            <a:r>
              <a:rPr lang="fr-FR" err="1"/>
              <a:t>title</a:t>
            </a:r>
            <a:r>
              <a:rPr lang="fr-FR"/>
              <a:t> – one line</a:t>
            </a:r>
          </a:p>
        </p:txBody>
      </p:sp>
      <p:sp>
        <p:nvSpPr>
          <p:cNvPr id="8" name="Espace réservé du contenu 3"/>
          <p:cNvSpPr>
            <a:spLocks noGrp="1"/>
          </p:cNvSpPr>
          <p:nvPr>
            <p:ph sz="quarter" idx="10" hasCustomPrompt="1"/>
          </p:nvPr>
        </p:nvSpPr>
        <p:spPr>
          <a:xfrm>
            <a:off x="656035" y="1093984"/>
            <a:ext cx="1910170" cy="4674993"/>
          </a:xfrm>
          <a:prstGeom prst="rect">
            <a:avLst/>
          </a:prstGeom>
        </p:spPr>
        <p:txBody>
          <a:bodyPr>
            <a:normAutofit/>
          </a:bodyPr>
          <a:lstStyle>
            <a:lvl1pPr marL="171450" indent="-171450">
              <a:buClr>
                <a:schemeClr val="accent4"/>
              </a:buClr>
              <a:buFont typeface="Wingdings" charset="2"/>
              <a:buChar char="§"/>
              <a:defRPr>
                <a:solidFill>
                  <a:schemeClr val="tx2"/>
                </a:solidFill>
                <a:latin typeface="Arial" charset="0"/>
                <a:ea typeface="Arial" charset="0"/>
                <a:cs typeface="Arial" charset="0"/>
              </a:defRPr>
            </a:lvl1pPr>
            <a:lvl2pPr marL="514350" indent="-171450">
              <a:buClr>
                <a:schemeClr val="accent4"/>
              </a:buClr>
              <a:buFont typeface="Wingdings" charset="2"/>
              <a:buChar char="§"/>
              <a:defRPr>
                <a:solidFill>
                  <a:schemeClr val="tx2"/>
                </a:solidFill>
                <a:latin typeface="Arial" charset="0"/>
                <a:ea typeface="Arial" charset="0"/>
                <a:cs typeface="Arial" charset="0"/>
              </a:defRPr>
            </a:lvl2pPr>
            <a:lvl3pPr marL="857250" indent="-171450">
              <a:buClr>
                <a:schemeClr val="accent4"/>
              </a:buClr>
              <a:buFont typeface="Wingdings" charset="2"/>
              <a:buChar char="§"/>
              <a:defRPr>
                <a:solidFill>
                  <a:schemeClr val="tx2"/>
                </a:solidFill>
                <a:latin typeface="Arial" charset="0"/>
                <a:ea typeface="Arial" charset="0"/>
                <a:cs typeface="Arial" charset="0"/>
              </a:defRPr>
            </a:lvl3pPr>
            <a:lvl4pPr marL="1200150" indent="-171450">
              <a:buClr>
                <a:schemeClr val="accent4"/>
              </a:buClr>
              <a:buFont typeface="Wingdings" charset="2"/>
              <a:buChar char="§"/>
              <a:defRPr>
                <a:solidFill>
                  <a:schemeClr val="tx2"/>
                </a:solidFill>
                <a:latin typeface="Arial" charset="0"/>
                <a:ea typeface="Arial" charset="0"/>
                <a:cs typeface="Arial" charset="0"/>
              </a:defRPr>
            </a:lvl4pPr>
          </a:lstStyle>
          <a:p>
            <a:pPr lvl="0"/>
            <a:r>
              <a:rPr lang="fr-FR" err="1"/>
              <a:t>Level</a:t>
            </a:r>
            <a:r>
              <a:rPr lang="fr-FR"/>
              <a:t> 1</a:t>
            </a:r>
          </a:p>
          <a:p>
            <a:pPr lvl="1"/>
            <a:r>
              <a:rPr lang="fr-FR" err="1"/>
              <a:t>Level</a:t>
            </a:r>
            <a:r>
              <a:rPr lang="fr-FR"/>
              <a:t> 2</a:t>
            </a:r>
          </a:p>
          <a:p>
            <a:pPr lvl="2"/>
            <a:r>
              <a:rPr lang="fr-FR" err="1"/>
              <a:t>Level</a:t>
            </a:r>
            <a:r>
              <a:rPr lang="fr-FR"/>
              <a:t> 3</a:t>
            </a:r>
          </a:p>
          <a:p>
            <a:pPr lvl="3"/>
            <a:r>
              <a:rPr lang="fr-FR" err="1"/>
              <a:t>Level</a:t>
            </a:r>
            <a:r>
              <a:rPr lang="fr-FR"/>
              <a:t> 4</a:t>
            </a:r>
          </a:p>
        </p:txBody>
      </p:sp>
      <p:sp>
        <p:nvSpPr>
          <p:cNvPr id="4" name="Espace réservé du graphique SmartArt 3"/>
          <p:cNvSpPr>
            <a:spLocks noGrp="1"/>
          </p:cNvSpPr>
          <p:nvPr>
            <p:ph type="dgm" sz="quarter" idx="11" hasCustomPrompt="1"/>
          </p:nvPr>
        </p:nvSpPr>
        <p:spPr>
          <a:xfrm>
            <a:off x="2699147" y="1093789"/>
            <a:ext cx="6048375" cy="4675187"/>
          </a:xfrm>
          <a:prstGeom prst="rect">
            <a:avLst/>
          </a:prstGeom>
        </p:spPr>
        <p:txBody>
          <a:bodyPr vert="horz"/>
          <a:lstStyle>
            <a:lvl1pPr>
              <a:defRPr baseline="0"/>
            </a:lvl1pPr>
          </a:lstStyle>
          <a:p>
            <a:r>
              <a:rPr lang="fr-FR"/>
              <a:t>Smart art</a:t>
            </a:r>
          </a:p>
        </p:txBody>
      </p:sp>
    </p:spTree>
    <p:extLst>
      <p:ext uri="{BB962C8B-B14F-4D97-AF65-F5344CB8AC3E}">
        <p14:creationId xmlns:p14="http://schemas.microsoft.com/office/powerpoint/2010/main" val="2528732389"/>
      </p:ext>
    </p:extLst>
  </p:cSld>
  <p:clrMapOvr>
    <a:masterClrMapping/>
  </p:clrMapOvr>
  <p:extLst mod="1">
    <p:ext uri="{DCECCB84-F9BA-43D5-87BE-67443E8EF086}">
      <p15:sldGuideLst xmlns:p15="http://schemas.microsoft.com/office/powerpoint/2012/main">
        <p15:guide id="1" pos="551">
          <p15:clr>
            <a:srgbClr val="FBAE40"/>
          </p15:clr>
        </p15:guide>
        <p15:guide id="2" orient="horz" pos="1253">
          <p15:clr>
            <a:srgbClr val="FBAE40"/>
          </p15:clr>
        </p15:guide>
        <p15:guide id="3" orient="horz" pos="3634">
          <p15:clr>
            <a:srgbClr val="FBAE40"/>
          </p15:clr>
        </p15:guide>
        <p15:guide id="4" pos="699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1143000" y="1122363"/>
            <a:ext cx="6858000" cy="2387600"/>
          </a:xfrm>
        </p:spPr>
        <p:txBody>
          <a:bodyPr anchor="b"/>
          <a:lstStyle>
            <a:lvl1pPr algn="ctr">
              <a:defRPr sz="4500"/>
            </a:lvl1pPr>
          </a:lstStyle>
          <a:p>
            <a:r>
              <a:rPr lang="tr-TR" smtClean="0"/>
              <a:t>Asıl başlık stili için tıklayın</a:t>
            </a:r>
            <a:endParaRPr lang="tr-TR"/>
          </a:p>
        </p:txBody>
      </p:sp>
      <p:sp>
        <p:nvSpPr>
          <p:cNvPr id="3" name="Alt Konu Başlığı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36C85252-AABB-184B-8219-7ECE6FE49D25}" type="datetimeFigureOut">
              <a:rPr lang="tr-TR" smtClean="0"/>
              <a:t>21.03.2019</a:t>
            </a:fld>
            <a:endParaRPr lang="tr-TR"/>
          </a:p>
        </p:txBody>
      </p:sp>
      <p:sp>
        <p:nvSpPr>
          <p:cNvPr id="5" name="Alt 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7D6FFE8-1A28-7848-91D1-BA79D87E5641}" type="slidenum">
              <a:rPr lang="tr-TR" smtClean="0"/>
              <a:t>‹#›</a:t>
            </a:fld>
            <a:endParaRPr lang="tr-TR"/>
          </a:p>
        </p:txBody>
      </p:sp>
    </p:spTree>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tıklayın</a:t>
            </a:r>
            <a:endParaRPr lang="tr-TR"/>
          </a:p>
        </p:txBody>
      </p:sp>
      <p:sp>
        <p:nvSpPr>
          <p:cNvPr id="3" name="İçerik Yer Tutucusu 2"/>
          <p:cNvSpPr>
            <a:spLocks noGrp="1"/>
          </p:cNvSpPr>
          <p:nvPr>
            <p:ph idx="1"/>
          </p:nvPr>
        </p:nvSpPr>
        <p:spPr/>
        <p:txBody>
          <a:bodyPr/>
          <a:lstStyle/>
          <a:p>
            <a:pPr lvl="0"/>
            <a:r>
              <a:rPr lang="tr-TR" smtClean="0"/>
              <a:t>Ana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36C85252-AABB-184B-8219-7ECE6FE49D25}" type="datetimeFigureOut">
              <a:rPr lang="tr-TR" smtClean="0"/>
              <a:t>21.03.2019</a:t>
            </a:fld>
            <a:endParaRPr lang="tr-TR"/>
          </a:p>
        </p:txBody>
      </p:sp>
      <p:sp>
        <p:nvSpPr>
          <p:cNvPr id="5" name="Alt 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7D6FFE8-1A28-7848-91D1-BA79D87E5641}" type="slidenum">
              <a:rPr lang="tr-TR" smtClean="0"/>
              <a:t>‹#›</a:t>
            </a:fld>
            <a:endParaRPr lang="tr-TR"/>
          </a:p>
        </p:txBody>
      </p:sp>
    </p:spTree>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p:cNvSpPr>
            <a:spLocks noGrp="1"/>
          </p:cNvSpPr>
          <p:nvPr>
            <p:ph type="title"/>
          </p:nvPr>
        </p:nvSpPr>
        <p:spPr>
          <a:xfrm>
            <a:off x="623888" y="1709739"/>
            <a:ext cx="7886700" cy="2852737"/>
          </a:xfrm>
        </p:spPr>
        <p:txBody>
          <a:bodyPr anchor="b"/>
          <a:lstStyle>
            <a:lvl1pPr>
              <a:defRPr sz="4500"/>
            </a:lvl1pPr>
          </a:lstStyle>
          <a:p>
            <a:r>
              <a:rPr lang="tr-TR" smtClean="0"/>
              <a:t>Asıl başlık stili için tıklayın</a:t>
            </a:r>
            <a:endParaRPr lang="tr-TR"/>
          </a:p>
        </p:txBody>
      </p:sp>
      <p:sp>
        <p:nvSpPr>
          <p:cNvPr id="3" name="Metin Yer Tutucusu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tr-TR" smtClean="0"/>
              <a:t>Ana metin stillerini düzenlemek için tıklayın</a:t>
            </a:r>
          </a:p>
        </p:txBody>
      </p:sp>
      <p:sp>
        <p:nvSpPr>
          <p:cNvPr id="4" name="Veri Yer Tutucusu 3"/>
          <p:cNvSpPr>
            <a:spLocks noGrp="1"/>
          </p:cNvSpPr>
          <p:nvPr>
            <p:ph type="dt" sz="half" idx="10"/>
          </p:nvPr>
        </p:nvSpPr>
        <p:spPr/>
        <p:txBody>
          <a:bodyPr/>
          <a:lstStyle/>
          <a:p>
            <a:fld id="{36C85252-AABB-184B-8219-7ECE6FE49D25}" type="datetimeFigureOut">
              <a:rPr lang="tr-TR" smtClean="0"/>
              <a:t>21.03.2019</a:t>
            </a:fld>
            <a:endParaRPr lang="tr-TR"/>
          </a:p>
        </p:txBody>
      </p:sp>
      <p:sp>
        <p:nvSpPr>
          <p:cNvPr id="5" name="Alt 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7D6FFE8-1A28-7848-91D1-BA79D87E5641}" type="slidenum">
              <a:rPr lang="tr-TR" smtClean="0"/>
              <a:t>‹#›</a:t>
            </a:fld>
            <a:endParaRPr lang="tr-TR"/>
          </a:p>
        </p:txBody>
      </p:sp>
    </p:spTree>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tıklayın</a:t>
            </a:r>
            <a:endParaRPr lang="tr-TR"/>
          </a:p>
        </p:txBody>
      </p:sp>
      <p:sp>
        <p:nvSpPr>
          <p:cNvPr id="3" name="İçerik Yer Tutucusu 2"/>
          <p:cNvSpPr>
            <a:spLocks noGrp="1"/>
          </p:cNvSpPr>
          <p:nvPr>
            <p:ph sz="half" idx="1"/>
          </p:nvPr>
        </p:nvSpPr>
        <p:spPr>
          <a:xfrm>
            <a:off x="628650" y="1825625"/>
            <a:ext cx="3886200" cy="4351338"/>
          </a:xfrm>
        </p:spPr>
        <p:txBody>
          <a:bodyPr/>
          <a:lstStyle/>
          <a:p>
            <a:pPr lvl="0"/>
            <a:r>
              <a:rPr lang="tr-TR" smtClean="0"/>
              <a:t>Ana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29150" y="1825625"/>
            <a:ext cx="3886200" cy="4351338"/>
          </a:xfrm>
        </p:spPr>
        <p:txBody>
          <a:bodyPr/>
          <a:lstStyle/>
          <a:p>
            <a:pPr lvl="0"/>
            <a:r>
              <a:rPr lang="tr-TR" smtClean="0"/>
              <a:t>Ana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36C85252-AABB-184B-8219-7ECE6FE49D25}" type="datetimeFigureOut">
              <a:rPr lang="tr-TR" smtClean="0"/>
              <a:t>21.03.2019</a:t>
            </a:fld>
            <a:endParaRPr lang="tr-TR"/>
          </a:p>
        </p:txBody>
      </p:sp>
      <p:sp>
        <p:nvSpPr>
          <p:cNvPr id="6" name="Alt 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27D6FFE8-1A28-7848-91D1-BA79D87E5641}" type="slidenum">
              <a:rPr lang="tr-TR" smtClean="0"/>
              <a:t>‹#›</a:t>
            </a:fld>
            <a:endParaRPr lang="tr-TR"/>
          </a:p>
        </p:txBody>
      </p:sp>
    </p:spTree>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629841" y="365126"/>
            <a:ext cx="7886700" cy="1325563"/>
          </a:xfrm>
        </p:spPr>
        <p:txBody>
          <a:bodyPr/>
          <a:lstStyle/>
          <a:p>
            <a:r>
              <a:rPr lang="tr-TR" smtClean="0"/>
              <a:t>Asıl başlık stili için tıklayın</a:t>
            </a:r>
            <a:endParaRPr lang="tr-TR"/>
          </a:p>
        </p:txBody>
      </p:sp>
      <p:sp>
        <p:nvSpPr>
          <p:cNvPr id="3" name="Metin Yer Tutucusu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smtClean="0"/>
              <a:t>Ana metin stillerini düzenlemek için tıklayın</a:t>
            </a:r>
          </a:p>
        </p:txBody>
      </p:sp>
      <p:sp>
        <p:nvSpPr>
          <p:cNvPr id="4" name="İçerik Yer Tutucusu 3"/>
          <p:cNvSpPr>
            <a:spLocks noGrp="1"/>
          </p:cNvSpPr>
          <p:nvPr>
            <p:ph sz="half" idx="2"/>
          </p:nvPr>
        </p:nvSpPr>
        <p:spPr>
          <a:xfrm>
            <a:off x="629842" y="2505075"/>
            <a:ext cx="3868340" cy="3684588"/>
          </a:xfrm>
        </p:spPr>
        <p:txBody>
          <a:bodyPr/>
          <a:lstStyle/>
          <a:p>
            <a:pPr lvl="0"/>
            <a:r>
              <a:rPr lang="tr-TR" smtClean="0"/>
              <a:t>Ana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smtClean="0"/>
              <a:t>Ana metin stillerini düzenlemek için tıklayın</a:t>
            </a:r>
          </a:p>
        </p:txBody>
      </p:sp>
      <p:sp>
        <p:nvSpPr>
          <p:cNvPr id="6" name="İçerik Yer Tutucusu 5"/>
          <p:cNvSpPr>
            <a:spLocks noGrp="1"/>
          </p:cNvSpPr>
          <p:nvPr>
            <p:ph sz="quarter" idx="4"/>
          </p:nvPr>
        </p:nvSpPr>
        <p:spPr>
          <a:xfrm>
            <a:off x="4629150" y="2505075"/>
            <a:ext cx="3887391" cy="3684588"/>
          </a:xfrm>
        </p:spPr>
        <p:txBody>
          <a:bodyPr/>
          <a:lstStyle/>
          <a:p>
            <a:pPr lvl="0"/>
            <a:r>
              <a:rPr lang="tr-TR" smtClean="0"/>
              <a:t>Ana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36C85252-AABB-184B-8219-7ECE6FE49D25}" type="datetimeFigureOut">
              <a:rPr lang="tr-TR" smtClean="0"/>
              <a:t>21.03.2019</a:t>
            </a:fld>
            <a:endParaRPr lang="tr-TR"/>
          </a:p>
        </p:txBody>
      </p:sp>
      <p:sp>
        <p:nvSpPr>
          <p:cNvPr id="8" name="Alt 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27D6FFE8-1A28-7848-91D1-BA79D87E5641}" type="slidenum">
              <a:rPr lang="tr-TR" smtClean="0"/>
              <a:t>‹#›</a:t>
            </a:fld>
            <a:endParaRPr lang="tr-TR"/>
          </a:p>
        </p:txBody>
      </p:sp>
    </p:spTree>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tıklayın</a:t>
            </a:r>
            <a:endParaRPr lang="tr-TR"/>
          </a:p>
        </p:txBody>
      </p:sp>
      <p:sp>
        <p:nvSpPr>
          <p:cNvPr id="3" name="Veri Yer Tutucusu 2"/>
          <p:cNvSpPr>
            <a:spLocks noGrp="1"/>
          </p:cNvSpPr>
          <p:nvPr>
            <p:ph type="dt" sz="half" idx="10"/>
          </p:nvPr>
        </p:nvSpPr>
        <p:spPr/>
        <p:txBody>
          <a:bodyPr/>
          <a:lstStyle/>
          <a:p>
            <a:fld id="{36C85252-AABB-184B-8219-7ECE6FE49D25}" type="datetimeFigureOut">
              <a:rPr lang="tr-TR" smtClean="0"/>
              <a:t>21.03.2019</a:t>
            </a:fld>
            <a:endParaRPr lang="tr-TR"/>
          </a:p>
        </p:txBody>
      </p:sp>
      <p:sp>
        <p:nvSpPr>
          <p:cNvPr id="4" name="Alt 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27D6FFE8-1A28-7848-91D1-BA79D87E5641}" type="slidenum">
              <a:rPr lang="tr-TR" smtClean="0"/>
              <a:t>‹#›</a:t>
            </a:fld>
            <a:endParaRPr lang="tr-TR"/>
          </a:p>
        </p:txBody>
      </p:sp>
    </p:spTree>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36C85252-AABB-184B-8219-7ECE6FE49D25}" type="datetimeFigureOut">
              <a:rPr lang="tr-TR" smtClean="0"/>
              <a:t>21.03.2019</a:t>
            </a:fld>
            <a:endParaRPr lang="tr-TR"/>
          </a:p>
        </p:txBody>
      </p:sp>
      <p:sp>
        <p:nvSpPr>
          <p:cNvPr id="3" name="Alt 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27D6FFE8-1A28-7848-91D1-BA79D87E5641}" type="slidenum">
              <a:rPr lang="tr-TR" smtClean="0"/>
              <a:t>‹#›</a:t>
            </a:fld>
            <a:endParaRPr lang="tr-TR"/>
          </a:p>
        </p:txBody>
      </p:sp>
    </p:spTree>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Açıklama Yazı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29841" y="457200"/>
            <a:ext cx="2949178" cy="1600200"/>
          </a:xfrm>
        </p:spPr>
        <p:txBody>
          <a:bodyPr anchor="b"/>
          <a:lstStyle>
            <a:lvl1pPr>
              <a:defRPr sz="2400"/>
            </a:lvl1pPr>
          </a:lstStyle>
          <a:p>
            <a:r>
              <a:rPr lang="tr-TR" smtClean="0"/>
              <a:t>Asıl başlık stili için tıklayın</a:t>
            </a:r>
            <a:endParaRPr lang="tr-TR"/>
          </a:p>
        </p:txBody>
      </p:sp>
      <p:sp>
        <p:nvSpPr>
          <p:cNvPr id="3" name="İçerik Yer Tutucusu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smtClean="0"/>
              <a:t>Ana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smtClean="0"/>
              <a:t>Ana metin stillerini düzenlemek için tıklayın</a:t>
            </a:r>
          </a:p>
        </p:txBody>
      </p:sp>
      <p:sp>
        <p:nvSpPr>
          <p:cNvPr id="5" name="Veri Yer Tutucusu 4"/>
          <p:cNvSpPr>
            <a:spLocks noGrp="1"/>
          </p:cNvSpPr>
          <p:nvPr>
            <p:ph type="dt" sz="half" idx="10"/>
          </p:nvPr>
        </p:nvSpPr>
        <p:spPr/>
        <p:txBody>
          <a:bodyPr/>
          <a:lstStyle/>
          <a:p>
            <a:fld id="{36C85252-AABB-184B-8219-7ECE6FE49D25}" type="datetimeFigureOut">
              <a:rPr lang="tr-TR" smtClean="0"/>
              <a:t>21.03.2019</a:t>
            </a:fld>
            <a:endParaRPr lang="tr-TR"/>
          </a:p>
        </p:txBody>
      </p:sp>
      <p:sp>
        <p:nvSpPr>
          <p:cNvPr id="6" name="Alt 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27D6FFE8-1A28-7848-91D1-BA79D87E5641}" type="slidenum">
              <a:rPr lang="tr-TR" smtClean="0"/>
              <a:t>‹#›</a:t>
            </a:fld>
            <a:endParaRPr lang="tr-TR"/>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ation - Content">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 y="0"/>
            <a:ext cx="9143332" cy="6857499"/>
          </a:xfrm>
          <a:prstGeom prst="rect">
            <a:avLst/>
          </a:prstGeom>
        </p:spPr>
      </p:pic>
      <p:sp>
        <p:nvSpPr>
          <p:cNvPr id="4" name="Espace réservé du contenu 3"/>
          <p:cNvSpPr>
            <a:spLocks noGrp="1"/>
          </p:cNvSpPr>
          <p:nvPr>
            <p:ph sz="quarter" idx="10" hasCustomPrompt="1"/>
          </p:nvPr>
        </p:nvSpPr>
        <p:spPr>
          <a:xfrm>
            <a:off x="737593" y="2102947"/>
            <a:ext cx="7668815" cy="3666029"/>
          </a:xfrm>
          <a:prstGeom prst="rect">
            <a:avLst/>
          </a:prstGeom>
        </p:spPr>
        <p:txBody>
          <a:bodyPr>
            <a:normAutofit/>
          </a:bodyPr>
          <a:lstStyle>
            <a:lvl1pPr marL="228600" indent="-228600">
              <a:buClr>
                <a:schemeClr val="accent4"/>
              </a:buClr>
              <a:buFont typeface="Wingdings" charset="2"/>
              <a:buChar char="§"/>
              <a:defRPr>
                <a:solidFill>
                  <a:schemeClr val="tx2"/>
                </a:solidFill>
                <a:latin typeface="Arial" charset="0"/>
                <a:ea typeface="Arial" charset="0"/>
                <a:cs typeface="Arial" charset="0"/>
              </a:defRPr>
            </a:lvl1pPr>
            <a:lvl2pPr marL="685800" indent="-228600">
              <a:buClr>
                <a:schemeClr val="accent4"/>
              </a:buClr>
              <a:buFont typeface="Wingdings" charset="2"/>
              <a:buChar char="§"/>
              <a:defRPr>
                <a:solidFill>
                  <a:schemeClr val="tx2"/>
                </a:solidFill>
                <a:latin typeface="Arial" charset="0"/>
                <a:ea typeface="Arial" charset="0"/>
                <a:cs typeface="Arial" charset="0"/>
              </a:defRPr>
            </a:lvl2pPr>
            <a:lvl3pPr marL="1143000" indent="-228600">
              <a:buClr>
                <a:schemeClr val="accent4"/>
              </a:buClr>
              <a:buFont typeface="Wingdings" charset="2"/>
              <a:buChar char="§"/>
              <a:defRPr>
                <a:solidFill>
                  <a:schemeClr val="tx2"/>
                </a:solidFill>
                <a:latin typeface="Arial" charset="0"/>
                <a:ea typeface="Arial" charset="0"/>
                <a:cs typeface="Arial" charset="0"/>
              </a:defRPr>
            </a:lvl3pPr>
            <a:lvl4pPr marL="1600200" indent="-228600">
              <a:buClr>
                <a:schemeClr val="accent4"/>
              </a:buClr>
              <a:buFont typeface="Wingdings" charset="2"/>
              <a:buChar char="§"/>
              <a:defRPr>
                <a:solidFill>
                  <a:schemeClr val="tx2"/>
                </a:solidFill>
                <a:latin typeface="Arial" charset="0"/>
                <a:ea typeface="Arial" charset="0"/>
                <a:cs typeface="Arial" charset="0"/>
              </a:defRPr>
            </a:lvl4pPr>
          </a:lstStyle>
          <a:p>
            <a:pPr lvl="0"/>
            <a:r>
              <a:rPr lang="fr-FR" err="1"/>
              <a:t>Level</a:t>
            </a:r>
            <a:r>
              <a:rPr lang="fr-FR"/>
              <a:t> 1</a:t>
            </a:r>
          </a:p>
          <a:p>
            <a:pPr lvl="1"/>
            <a:r>
              <a:rPr lang="fr-FR" err="1"/>
              <a:t>Level</a:t>
            </a:r>
            <a:r>
              <a:rPr lang="fr-FR"/>
              <a:t> 2</a:t>
            </a:r>
          </a:p>
          <a:p>
            <a:pPr lvl="2"/>
            <a:r>
              <a:rPr lang="fr-FR" err="1"/>
              <a:t>Level</a:t>
            </a:r>
            <a:r>
              <a:rPr lang="fr-FR"/>
              <a:t> 3</a:t>
            </a:r>
          </a:p>
          <a:p>
            <a:pPr lvl="3"/>
            <a:r>
              <a:rPr lang="fr-FR" err="1"/>
              <a:t>Level</a:t>
            </a:r>
            <a:r>
              <a:rPr lang="fr-FR"/>
              <a:t> 4</a:t>
            </a:r>
          </a:p>
        </p:txBody>
      </p:sp>
      <p:sp>
        <p:nvSpPr>
          <p:cNvPr id="5" name="Titre 13"/>
          <p:cNvSpPr>
            <a:spLocks noGrp="1"/>
          </p:cNvSpPr>
          <p:nvPr>
            <p:ph type="title" hasCustomPrompt="1"/>
          </p:nvPr>
        </p:nvSpPr>
        <p:spPr>
          <a:xfrm>
            <a:off x="737593" y="1515180"/>
            <a:ext cx="6245657" cy="587767"/>
          </a:xfrm>
          <a:prstGeom prst="rect">
            <a:avLst/>
          </a:prstGeom>
        </p:spPr>
        <p:txBody>
          <a:bodyPr/>
          <a:lstStyle>
            <a:lvl1pPr>
              <a:defRPr sz="2800" b="1" i="0" baseline="0">
                <a:solidFill>
                  <a:schemeClr val="tx2"/>
                </a:solidFill>
                <a:latin typeface="Arial" charset="0"/>
                <a:ea typeface="Arial" charset="0"/>
                <a:cs typeface="Arial" charset="0"/>
              </a:defRPr>
            </a:lvl1pPr>
          </a:lstStyle>
          <a:p>
            <a:r>
              <a:rPr lang="fr-FR" err="1"/>
              <a:t>Presentation</a:t>
            </a:r>
            <a:r>
              <a:rPr lang="fr-FR"/>
              <a:t> </a:t>
            </a:r>
            <a:r>
              <a:rPr lang="fr-FR" err="1"/>
              <a:t>title</a:t>
            </a:r>
            <a:r>
              <a:rPr lang="fr-FR"/>
              <a:t> – one line</a:t>
            </a:r>
          </a:p>
        </p:txBody>
      </p:sp>
      <p:sp>
        <p:nvSpPr>
          <p:cNvPr id="7" name="ZoneTexte 6"/>
          <p:cNvSpPr txBox="1"/>
          <p:nvPr userDrawn="1"/>
        </p:nvSpPr>
        <p:spPr>
          <a:xfrm>
            <a:off x="6591905" y="6216896"/>
            <a:ext cx="2249714" cy="338554"/>
          </a:xfrm>
          <a:prstGeom prst="rect">
            <a:avLst/>
          </a:prstGeom>
          <a:noFill/>
        </p:spPr>
        <p:txBody>
          <a:bodyPr wrap="square" rtlCol="0">
            <a:spAutoFit/>
          </a:bodyPr>
          <a:lstStyle/>
          <a:p>
            <a:pPr algn="r"/>
            <a:fld id="{81EA0223-3D14-C84A-AE2B-9CB9ED9A928C}" type="slidenum">
              <a:rPr lang="fr-FR" sz="1600" smtClean="0">
                <a:solidFill>
                  <a:schemeClr val="tx2"/>
                </a:solidFill>
              </a:rPr>
              <a:pPr algn="r"/>
              <a:t>‹#›</a:t>
            </a:fld>
            <a:endParaRPr lang="fr-FR" sz="1600">
              <a:solidFill>
                <a:schemeClr val="tx2"/>
              </a:solidFill>
            </a:endParaRPr>
          </a:p>
        </p:txBody>
      </p:sp>
    </p:spTree>
    <p:extLst>
      <p:ext uri="{BB962C8B-B14F-4D97-AF65-F5344CB8AC3E}">
        <p14:creationId xmlns:p14="http://schemas.microsoft.com/office/powerpoint/2010/main" val="2106730832"/>
      </p:ext>
    </p:extLst>
  </p:cSld>
  <p:clrMapOvr>
    <a:masterClrMapping/>
  </p:clrMapOvr>
  <p:extLst mod="1">
    <p:ext uri="{DCECCB84-F9BA-43D5-87BE-67443E8EF086}">
      <p15:sldGuideLst xmlns:p15="http://schemas.microsoft.com/office/powerpoint/2012/main">
        <p15:guide id="1" pos="551">
          <p15:clr>
            <a:srgbClr val="FBAE40"/>
          </p15:clr>
        </p15:guide>
        <p15:guide id="2" orient="horz" pos="1253">
          <p15:clr>
            <a:srgbClr val="FBAE40"/>
          </p15:clr>
        </p15:guide>
        <p15:guide id="3" orient="horz" pos="3634">
          <p15:clr>
            <a:srgbClr val="FBAE40"/>
          </p15:clr>
        </p15:guide>
        <p15:guide id="4" pos="6992">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Açıklama Yazı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629841" y="457200"/>
            <a:ext cx="2949178" cy="1600200"/>
          </a:xfrm>
        </p:spPr>
        <p:txBody>
          <a:bodyPr anchor="b"/>
          <a:lstStyle>
            <a:lvl1pPr>
              <a:defRPr sz="2400"/>
            </a:lvl1pPr>
          </a:lstStyle>
          <a:p>
            <a:r>
              <a:rPr lang="tr-TR" smtClean="0"/>
              <a:t>Asıl başlık stili için tıklayın</a:t>
            </a:r>
            <a:endParaRPr lang="tr-TR"/>
          </a:p>
        </p:txBody>
      </p:sp>
      <p:sp>
        <p:nvSpPr>
          <p:cNvPr id="3" name="Resim Yer Tutucusu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tr-TR"/>
          </a:p>
        </p:txBody>
      </p:sp>
      <p:sp>
        <p:nvSpPr>
          <p:cNvPr id="4" name="Metin Yer Tutucusu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smtClean="0"/>
              <a:t>Ana metin stillerini düzenlemek için tıklayın</a:t>
            </a:r>
          </a:p>
        </p:txBody>
      </p:sp>
      <p:sp>
        <p:nvSpPr>
          <p:cNvPr id="5" name="Veri Yer Tutucusu 4"/>
          <p:cNvSpPr>
            <a:spLocks noGrp="1"/>
          </p:cNvSpPr>
          <p:nvPr>
            <p:ph type="dt" sz="half" idx="10"/>
          </p:nvPr>
        </p:nvSpPr>
        <p:spPr/>
        <p:txBody>
          <a:bodyPr/>
          <a:lstStyle/>
          <a:p>
            <a:fld id="{36C85252-AABB-184B-8219-7ECE6FE49D25}" type="datetimeFigureOut">
              <a:rPr lang="tr-TR" smtClean="0"/>
              <a:t>21.03.2019</a:t>
            </a:fld>
            <a:endParaRPr lang="tr-TR"/>
          </a:p>
        </p:txBody>
      </p:sp>
      <p:sp>
        <p:nvSpPr>
          <p:cNvPr id="6" name="Alt 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27D6FFE8-1A28-7848-91D1-BA79D87E5641}" type="slidenum">
              <a:rPr lang="tr-TR" smtClean="0"/>
              <a:t>‹#›</a:t>
            </a:fld>
            <a:endParaRPr lang="tr-TR"/>
          </a:p>
        </p:txBody>
      </p:sp>
    </p:spTree>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tıklayın</a:t>
            </a:r>
            <a:endParaRPr lang="tr-TR"/>
          </a:p>
        </p:txBody>
      </p:sp>
      <p:sp>
        <p:nvSpPr>
          <p:cNvPr id="3" name="Dikey Metin Yer Tutucusu 2"/>
          <p:cNvSpPr>
            <a:spLocks noGrp="1"/>
          </p:cNvSpPr>
          <p:nvPr>
            <p:ph type="body" orient="vert" idx="1"/>
          </p:nvPr>
        </p:nvSpPr>
        <p:spPr/>
        <p:txBody>
          <a:bodyPr vert="eaVert"/>
          <a:lstStyle/>
          <a:p>
            <a:pPr lvl="0"/>
            <a:r>
              <a:rPr lang="tr-TR" smtClean="0"/>
              <a:t>Ana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36C85252-AABB-184B-8219-7ECE6FE49D25}" type="datetimeFigureOut">
              <a:rPr lang="tr-TR" smtClean="0"/>
              <a:t>21.03.2019</a:t>
            </a:fld>
            <a:endParaRPr lang="tr-TR"/>
          </a:p>
        </p:txBody>
      </p:sp>
      <p:sp>
        <p:nvSpPr>
          <p:cNvPr id="5" name="Alt 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7D6FFE8-1A28-7848-91D1-BA79D87E5641}" type="slidenum">
              <a:rPr lang="tr-TR" smtClean="0"/>
              <a:t>‹#›</a:t>
            </a:fld>
            <a:endParaRPr lang="tr-TR"/>
          </a:p>
        </p:txBody>
      </p:sp>
    </p:spTree>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543675" y="365125"/>
            <a:ext cx="1971675" cy="5811838"/>
          </a:xfrm>
        </p:spPr>
        <p:txBody>
          <a:bodyPr vert="eaVert"/>
          <a:lstStyle/>
          <a:p>
            <a:r>
              <a:rPr lang="tr-TR" smtClean="0"/>
              <a:t>Asıl başlık stili için tıklayın</a:t>
            </a:r>
            <a:endParaRPr lang="tr-TR"/>
          </a:p>
        </p:txBody>
      </p:sp>
      <p:sp>
        <p:nvSpPr>
          <p:cNvPr id="3" name="Dikey Metin Yer Tutucusu 2"/>
          <p:cNvSpPr>
            <a:spLocks noGrp="1"/>
          </p:cNvSpPr>
          <p:nvPr>
            <p:ph type="body" orient="vert" idx="1"/>
          </p:nvPr>
        </p:nvSpPr>
        <p:spPr>
          <a:xfrm>
            <a:off x="628650" y="365125"/>
            <a:ext cx="5800725" cy="5811838"/>
          </a:xfrm>
        </p:spPr>
        <p:txBody>
          <a:bodyPr vert="eaVert"/>
          <a:lstStyle/>
          <a:p>
            <a:pPr lvl="0"/>
            <a:r>
              <a:rPr lang="tr-TR" smtClean="0"/>
              <a:t>Ana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36C85252-AABB-184B-8219-7ECE6FE49D25}" type="datetimeFigureOut">
              <a:rPr lang="tr-TR" smtClean="0"/>
              <a:t>21.03.2019</a:t>
            </a:fld>
            <a:endParaRPr lang="tr-TR"/>
          </a:p>
        </p:txBody>
      </p:sp>
      <p:sp>
        <p:nvSpPr>
          <p:cNvPr id="5" name="Alt 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7D6FFE8-1A28-7848-91D1-BA79D87E5641}" type="slidenum">
              <a:rPr lang="tr-TR" smtClean="0"/>
              <a:t>‹#›</a:t>
            </a:fld>
            <a:endParaRPr lang="tr-TR"/>
          </a:p>
        </p:txBody>
      </p:sp>
    </p:spTree>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Presentation - titl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 y="0"/>
            <a:ext cx="9143332" cy="6857499"/>
          </a:xfrm>
          <a:prstGeom prst="rect">
            <a:avLst/>
          </a:prstGeom>
        </p:spPr>
      </p:pic>
      <p:sp>
        <p:nvSpPr>
          <p:cNvPr id="9" name="Titre 13"/>
          <p:cNvSpPr>
            <a:spLocks noGrp="1"/>
          </p:cNvSpPr>
          <p:nvPr>
            <p:ph type="title" hasCustomPrompt="1"/>
          </p:nvPr>
        </p:nvSpPr>
        <p:spPr>
          <a:xfrm>
            <a:off x="1038802" y="3961397"/>
            <a:ext cx="6245657" cy="587767"/>
          </a:xfrm>
          <a:prstGeom prst="rect">
            <a:avLst/>
          </a:prstGeom>
        </p:spPr>
        <p:txBody>
          <a:bodyPr/>
          <a:lstStyle>
            <a:lvl1pPr>
              <a:defRPr sz="3500" b="1" i="0" baseline="0">
                <a:solidFill>
                  <a:schemeClr val="tx2"/>
                </a:solidFill>
                <a:latin typeface="Arial" charset="0"/>
                <a:ea typeface="Arial" charset="0"/>
                <a:cs typeface="Arial" charset="0"/>
              </a:defRPr>
            </a:lvl1pPr>
          </a:lstStyle>
          <a:p>
            <a:r>
              <a:rPr lang="fr-FR" err="1"/>
              <a:t>Presentation</a:t>
            </a:r>
            <a:r>
              <a:rPr lang="fr-FR"/>
              <a:t> </a:t>
            </a:r>
            <a:r>
              <a:rPr lang="fr-FR" err="1"/>
              <a:t>title</a:t>
            </a:r>
            <a:r>
              <a:rPr lang="fr-FR"/>
              <a:t> – one line</a:t>
            </a:r>
          </a:p>
        </p:txBody>
      </p:sp>
      <p:sp>
        <p:nvSpPr>
          <p:cNvPr id="10" name="Espace réservé du texte 16"/>
          <p:cNvSpPr>
            <a:spLocks noGrp="1"/>
          </p:cNvSpPr>
          <p:nvPr>
            <p:ph type="body" sz="quarter" idx="10" hasCustomPrompt="1"/>
          </p:nvPr>
        </p:nvSpPr>
        <p:spPr>
          <a:xfrm>
            <a:off x="1038441" y="4557940"/>
            <a:ext cx="6246019" cy="469674"/>
          </a:xfrm>
          <a:prstGeom prst="rect">
            <a:avLst/>
          </a:prstGeom>
        </p:spPr>
        <p:txBody>
          <a:bodyPr/>
          <a:lstStyle>
            <a:lvl1pPr marL="0" indent="0">
              <a:buNone/>
              <a:defRPr sz="24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err="1"/>
              <a:t>Presentation</a:t>
            </a:r>
            <a:r>
              <a:rPr lang="fr-FR"/>
              <a:t> </a:t>
            </a:r>
            <a:r>
              <a:rPr lang="fr-FR" err="1"/>
              <a:t>subtitle</a:t>
            </a:r>
            <a:r>
              <a:rPr lang="fr-FR"/>
              <a:t> – one line</a:t>
            </a:r>
          </a:p>
        </p:txBody>
      </p:sp>
      <p:sp>
        <p:nvSpPr>
          <p:cNvPr id="11" name="Espace réservé du texte 16"/>
          <p:cNvSpPr>
            <a:spLocks noGrp="1"/>
          </p:cNvSpPr>
          <p:nvPr>
            <p:ph type="body" sz="quarter" idx="11" hasCustomPrompt="1"/>
          </p:nvPr>
        </p:nvSpPr>
        <p:spPr>
          <a:xfrm>
            <a:off x="1038441" y="5043451"/>
            <a:ext cx="6246019" cy="469674"/>
          </a:xfrm>
          <a:prstGeom prst="rect">
            <a:avLst/>
          </a:prstGeom>
        </p:spPr>
        <p:txBody>
          <a:bodyPr/>
          <a:lstStyle>
            <a:lvl1pPr marL="0" indent="0">
              <a:buNone/>
              <a:defRPr sz="16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err="1"/>
              <a:t>Presenter</a:t>
            </a:r>
            <a:r>
              <a:rPr lang="fr-FR"/>
              <a:t> – Location – Date</a:t>
            </a:r>
          </a:p>
        </p:txBody>
      </p:sp>
    </p:spTree>
    <p:extLst>
      <p:ext uri="{BB962C8B-B14F-4D97-AF65-F5344CB8AC3E}">
        <p14:creationId xmlns:p14="http://schemas.microsoft.com/office/powerpoint/2010/main" val="1325769590"/>
      </p:ext>
    </p:extLst>
  </p:cSld>
  <p:clrMapOvr>
    <a:masterClrMapping/>
  </p:clrMapOvr>
  <p:extLst mod="1">
    <p:ext uri="{DCECCB84-F9BA-43D5-87BE-67443E8EF086}">
      <p15:sldGuideLst xmlns:p15="http://schemas.microsoft.com/office/powerpoint/2012/main">
        <p15:guide id="1" pos="756">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Presentation - Content">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stretch>
            <a:fillRect/>
          </a:stretch>
        </p:blipFill>
        <p:spPr>
          <a:xfrm>
            <a:off x="0" y="0"/>
            <a:ext cx="9144000" cy="6858000"/>
          </a:xfrm>
          <a:prstGeom prst="rect">
            <a:avLst/>
          </a:prstGeom>
        </p:spPr>
      </p:pic>
      <p:sp>
        <p:nvSpPr>
          <p:cNvPr id="7" name="ZoneTexte 6"/>
          <p:cNvSpPr txBox="1"/>
          <p:nvPr userDrawn="1"/>
        </p:nvSpPr>
        <p:spPr>
          <a:xfrm>
            <a:off x="6591905" y="6216896"/>
            <a:ext cx="2249714" cy="338554"/>
          </a:xfrm>
          <a:prstGeom prst="rect">
            <a:avLst/>
          </a:prstGeom>
          <a:noFill/>
        </p:spPr>
        <p:txBody>
          <a:bodyPr wrap="square" rtlCol="0">
            <a:spAutoFit/>
          </a:bodyPr>
          <a:lstStyle/>
          <a:p>
            <a:pPr algn="r"/>
            <a:fld id="{81EA0223-3D14-C84A-AE2B-9CB9ED9A928C}" type="slidenum">
              <a:rPr lang="fr-FR" sz="1600" smtClean="0">
                <a:solidFill>
                  <a:schemeClr val="tx2"/>
                </a:solidFill>
              </a:rPr>
              <a:pPr algn="r"/>
              <a:t>‹#›</a:t>
            </a:fld>
            <a:endParaRPr lang="fr-FR" sz="1600">
              <a:solidFill>
                <a:schemeClr val="tx2"/>
              </a:solidFill>
            </a:endParaRPr>
          </a:p>
        </p:txBody>
      </p:sp>
      <p:sp>
        <p:nvSpPr>
          <p:cNvPr id="9" name="Titre 13"/>
          <p:cNvSpPr>
            <a:spLocks noGrp="1"/>
          </p:cNvSpPr>
          <p:nvPr>
            <p:ph type="title" hasCustomPrompt="1"/>
          </p:nvPr>
        </p:nvSpPr>
        <p:spPr>
          <a:xfrm>
            <a:off x="737593" y="1515180"/>
            <a:ext cx="6245657" cy="587767"/>
          </a:xfrm>
          <a:prstGeom prst="rect">
            <a:avLst/>
          </a:prstGeom>
        </p:spPr>
        <p:txBody>
          <a:bodyPr/>
          <a:lstStyle>
            <a:lvl1pPr>
              <a:defRPr sz="2800" b="1" i="0" baseline="0">
                <a:solidFill>
                  <a:schemeClr val="tx2"/>
                </a:solidFill>
                <a:latin typeface="Arial" charset="0"/>
                <a:ea typeface="Arial" charset="0"/>
                <a:cs typeface="Arial" charset="0"/>
              </a:defRPr>
            </a:lvl1pPr>
          </a:lstStyle>
          <a:p>
            <a:r>
              <a:rPr lang="fr-FR" err="1"/>
              <a:t>Presentation</a:t>
            </a:r>
            <a:r>
              <a:rPr lang="fr-FR"/>
              <a:t> </a:t>
            </a:r>
            <a:r>
              <a:rPr lang="fr-FR" err="1"/>
              <a:t>title</a:t>
            </a:r>
            <a:r>
              <a:rPr lang="fr-FR"/>
              <a:t> – one line</a:t>
            </a:r>
          </a:p>
        </p:txBody>
      </p:sp>
      <p:sp>
        <p:nvSpPr>
          <p:cNvPr id="10" name="Espace réservé du tableau 4"/>
          <p:cNvSpPr>
            <a:spLocks noGrp="1"/>
          </p:cNvSpPr>
          <p:nvPr>
            <p:ph type="tbl" sz="quarter" idx="10"/>
          </p:nvPr>
        </p:nvSpPr>
        <p:spPr>
          <a:xfrm>
            <a:off x="738188" y="2103438"/>
            <a:ext cx="7667625" cy="3673475"/>
          </a:xfrm>
          <a:prstGeom prst="rect">
            <a:avLst/>
          </a:prstGeom>
        </p:spPr>
        <p:txBody>
          <a:bodyPr vert="horz">
            <a:normAutofit/>
          </a:bodyPr>
          <a:lstStyle/>
          <a:p>
            <a:endParaRPr lang="fr-FR"/>
          </a:p>
        </p:txBody>
      </p:sp>
    </p:spTree>
    <p:extLst>
      <p:ext uri="{BB962C8B-B14F-4D97-AF65-F5344CB8AC3E}">
        <p14:creationId xmlns:p14="http://schemas.microsoft.com/office/powerpoint/2010/main" val="2066661505"/>
      </p:ext>
    </p:extLst>
  </p:cSld>
  <p:clrMapOvr>
    <a:masterClrMapping/>
  </p:clrMapOvr>
  <p:extLst mod="1">
    <p:ext uri="{DCECCB84-F9BA-43D5-87BE-67443E8EF086}">
      <p15:sldGuideLst xmlns:p15="http://schemas.microsoft.com/office/powerpoint/2012/main">
        <p15:guide id="1" pos="551">
          <p15:clr>
            <a:srgbClr val="FBAE40"/>
          </p15:clr>
        </p15:guide>
        <p15:guide id="2" orient="horz" pos="1253">
          <p15:clr>
            <a:srgbClr val="FBAE40"/>
          </p15:clr>
        </p15:guide>
        <p15:guide id="3" orient="horz" pos="3634">
          <p15:clr>
            <a:srgbClr val="FBAE40"/>
          </p15:clr>
        </p15:guide>
        <p15:guide id="4" pos="699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Presentation - Content 2">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stretch>
            <a:fillRect/>
          </a:stretch>
        </p:blipFill>
        <p:spPr>
          <a:xfrm>
            <a:off x="0" y="0"/>
            <a:ext cx="9144000" cy="6858000"/>
          </a:xfrm>
          <a:prstGeom prst="rect">
            <a:avLst/>
          </a:prstGeom>
        </p:spPr>
      </p:pic>
      <p:sp>
        <p:nvSpPr>
          <p:cNvPr id="4" name="Espace réservé du contenu 3"/>
          <p:cNvSpPr>
            <a:spLocks noGrp="1"/>
          </p:cNvSpPr>
          <p:nvPr>
            <p:ph sz="quarter" idx="10" hasCustomPrompt="1"/>
          </p:nvPr>
        </p:nvSpPr>
        <p:spPr>
          <a:xfrm>
            <a:off x="737593" y="1093983"/>
            <a:ext cx="7668815" cy="3847905"/>
          </a:xfrm>
          <a:prstGeom prst="rect">
            <a:avLst/>
          </a:prstGeom>
        </p:spPr>
        <p:txBody>
          <a:bodyPr>
            <a:normAutofit/>
          </a:bodyPr>
          <a:lstStyle>
            <a:lvl1pPr marL="228600" indent="-228600">
              <a:buClr>
                <a:schemeClr val="accent2"/>
              </a:buClr>
              <a:buFont typeface="Wingdings" charset="2"/>
              <a:buChar char="§"/>
              <a:defRPr>
                <a:solidFill>
                  <a:schemeClr val="tx2"/>
                </a:solidFill>
                <a:latin typeface="Arial" charset="0"/>
                <a:ea typeface="Arial" charset="0"/>
                <a:cs typeface="Arial" charset="0"/>
              </a:defRPr>
            </a:lvl1pPr>
            <a:lvl2pPr marL="685800" indent="-228600">
              <a:buClr>
                <a:schemeClr val="accent2"/>
              </a:buClr>
              <a:buFont typeface="Wingdings" charset="2"/>
              <a:buChar char="§"/>
              <a:defRPr>
                <a:solidFill>
                  <a:schemeClr val="tx2"/>
                </a:solidFill>
                <a:latin typeface="Arial" charset="0"/>
                <a:ea typeface="Arial" charset="0"/>
                <a:cs typeface="Arial" charset="0"/>
              </a:defRPr>
            </a:lvl2pPr>
            <a:lvl3pPr marL="1143000" indent="-228600">
              <a:buClr>
                <a:schemeClr val="accent2"/>
              </a:buClr>
              <a:buFont typeface="Wingdings" charset="2"/>
              <a:buChar char="§"/>
              <a:defRPr>
                <a:solidFill>
                  <a:schemeClr val="tx2"/>
                </a:solidFill>
                <a:latin typeface="Arial" charset="0"/>
                <a:ea typeface="Arial" charset="0"/>
                <a:cs typeface="Arial" charset="0"/>
              </a:defRPr>
            </a:lvl3pPr>
            <a:lvl4pPr marL="1600200" indent="-228600">
              <a:buClr>
                <a:schemeClr val="accent2"/>
              </a:buClr>
              <a:buFont typeface="Wingdings" charset="2"/>
              <a:buChar char="§"/>
              <a:defRPr>
                <a:solidFill>
                  <a:schemeClr val="tx2"/>
                </a:solidFill>
                <a:latin typeface="Arial" charset="0"/>
                <a:ea typeface="Arial" charset="0"/>
                <a:cs typeface="Arial" charset="0"/>
              </a:defRPr>
            </a:lvl4pPr>
          </a:lstStyle>
          <a:p>
            <a:pPr lvl="0"/>
            <a:r>
              <a:rPr lang="fr-FR" err="1"/>
              <a:t>Level</a:t>
            </a:r>
            <a:r>
              <a:rPr lang="fr-FR"/>
              <a:t> 1</a:t>
            </a:r>
          </a:p>
          <a:p>
            <a:pPr lvl="1"/>
            <a:r>
              <a:rPr lang="fr-FR" err="1"/>
              <a:t>Level</a:t>
            </a:r>
            <a:r>
              <a:rPr lang="fr-FR"/>
              <a:t> 2</a:t>
            </a:r>
          </a:p>
          <a:p>
            <a:pPr lvl="2"/>
            <a:r>
              <a:rPr lang="fr-FR" err="1"/>
              <a:t>Level</a:t>
            </a:r>
            <a:r>
              <a:rPr lang="fr-FR"/>
              <a:t> 3</a:t>
            </a:r>
          </a:p>
          <a:p>
            <a:pPr lvl="3"/>
            <a:r>
              <a:rPr lang="fr-FR" err="1"/>
              <a:t>Level</a:t>
            </a:r>
            <a:r>
              <a:rPr lang="fr-FR"/>
              <a:t> 4</a:t>
            </a:r>
          </a:p>
        </p:txBody>
      </p:sp>
      <p:sp>
        <p:nvSpPr>
          <p:cNvPr id="5" name="Titre 13"/>
          <p:cNvSpPr>
            <a:spLocks noGrp="1"/>
          </p:cNvSpPr>
          <p:nvPr>
            <p:ph type="title" hasCustomPrompt="1"/>
          </p:nvPr>
        </p:nvSpPr>
        <p:spPr>
          <a:xfrm>
            <a:off x="737593" y="506217"/>
            <a:ext cx="6245657" cy="587767"/>
          </a:xfrm>
          <a:prstGeom prst="rect">
            <a:avLst/>
          </a:prstGeom>
        </p:spPr>
        <p:txBody>
          <a:bodyPr/>
          <a:lstStyle>
            <a:lvl1pPr>
              <a:defRPr sz="2800" b="1" i="0" baseline="0">
                <a:solidFill>
                  <a:schemeClr val="tx2"/>
                </a:solidFill>
                <a:latin typeface="Arial" charset="0"/>
                <a:ea typeface="Arial" charset="0"/>
                <a:cs typeface="Arial" charset="0"/>
              </a:defRPr>
            </a:lvl1pPr>
          </a:lstStyle>
          <a:p>
            <a:r>
              <a:rPr lang="fr-FR" err="1"/>
              <a:t>Presentation</a:t>
            </a:r>
            <a:r>
              <a:rPr lang="fr-FR"/>
              <a:t> </a:t>
            </a:r>
            <a:r>
              <a:rPr lang="fr-FR" err="1"/>
              <a:t>title</a:t>
            </a:r>
            <a:r>
              <a:rPr lang="fr-FR"/>
              <a:t> – one line</a:t>
            </a:r>
          </a:p>
        </p:txBody>
      </p:sp>
      <p:sp>
        <p:nvSpPr>
          <p:cNvPr id="7" name="ZoneTexte 6"/>
          <p:cNvSpPr txBox="1"/>
          <p:nvPr userDrawn="1"/>
        </p:nvSpPr>
        <p:spPr>
          <a:xfrm>
            <a:off x="6591905" y="6216896"/>
            <a:ext cx="2249714" cy="338554"/>
          </a:xfrm>
          <a:prstGeom prst="rect">
            <a:avLst/>
          </a:prstGeom>
          <a:noFill/>
        </p:spPr>
        <p:txBody>
          <a:bodyPr wrap="square" rtlCol="0">
            <a:spAutoFit/>
          </a:bodyPr>
          <a:lstStyle/>
          <a:p>
            <a:pPr algn="r"/>
            <a:fld id="{81EA0223-3D14-C84A-AE2B-9CB9ED9A928C}" type="slidenum">
              <a:rPr lang="fr-FR" sz="1600" smtClean="0">
                <a:solidFill>
                  <a:schemeClr val="tx2"/>
                </a:solidFill>
              </a:rPr>
              <a:pPr algn="r"/>
              <a:t>‹#›</a:t>
            </a:fld>
            <a:endParaRPr lang="fr-FR" sz="1600">
              <a:solidFill>
                <a:schemeClr val="tx2"/>
              </a:solidFill>
            </a:endParaRPr>
          </a:p>
        </p:txBody>
      </p:sp>
    </p:spTree>
    <p:extLst>
      <p:ext uri="{BB962C8B-B14F-4D97-AF65-F5344CB8AC3E}">
        <p14:creationId xmlns:p14="http://schemas.microsoft.com/office/powerpoint/2010/main" val="979407957"/>
      </p:ext>
    </p:extLst>
  </p:cSld>
  <p:clrMapOvr>
    <a:masterClrMapping/>
  </p:clrMapOvr>
  <p:extLst mod="1">
    <p:ext uri="{DCECCB84-F9BA-43D5-87BE-67443E8EF086}">
      <p15:sldGuideLst xmlns:p15="http://schemas.microsoft.com/office/powerpoint/2012/main">
        <p15:guide id="1" pos="551">
          <p15:clr>
            <a:srgbClr val="FBAE40"/>
          </p15:clr>
        </p15:guide>
        <p15:guide id="2" orient="horz" pos="504">
          <p15:clr>
            <a:srgbClr val="FBAE40"/>
          </p15:clr>
        </p15:guide>
        <p15:guide id="3" orient="horz" pos="3113">
          <p15:clr>
            <a:srgbClr val="FBAE40"/>
          </p15:clr>
        </p15:guide>
        <p15:guide id="4" pos="699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Presentation - Empty - Content">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 y="0"/>
            <a:ext cx="9143332" cy="6857499"/>
          </a:xfrm>
          <a:prstGeom prst="rect">
            <a:avLst/>
          </a:prstGeom>
        </p:spPr>
      </p:pic>
      <p:sp>
        <p:nvSpPr>
          <p:cNvPr id="7" name="ZoneTexte 6"/>
          <p:cNvSpPr txBox="1"/>
          <p:nvPr userDrawn="1"/>
        </p:nvSpPr>
        <p:spPr>
          <a:xfrm>
            <a:off x="6591905" y="6216896"/>
            <a:ext cx="2249714" cy="338554"/>
          </a:xfrm>
          <a:prstGeom prst="rect">
            <a:avLst/>
          </a:prstGeom>
          <a:noFill/>
        </p:spPr>
        <p:txBody>
          <a:bodyPr wrap="square" rtlCol="0">
            <a:spAutoFit/>
          </a:bodyPr>
          <a:lstStyle/>
          <a:p>
            <a:pPr algn="r"/>
            <a:fld id="{81EA0223-3D14-C84A-AE2B-9CB9ED9A928C}" type="slidenum">
              <a:rPr lang="fr-FR" sz="1600" smtClean="0">
                <a:solidFill>
                  <a:schemeClr val="tx2"/>
                </a:solidFill>
              </a:rPr>
              <a:pPr algn="r"/>
              <a:t>‹#›</a:t>
            </a:fld>
            <a:endParaRPr lang="fr-FR" sz="1600">
              <a:solidFill>
                <a:schemeClr val="tx2"/>
              </a:solidFill>
            </a:endParaRPr>
          </a:p>
        </p:txBody>
      </p:sp>
      <p:sp>
        <p:nvSpPr>
          <p:cNvPr id="8" name="Titre 13"/>
          <p:cNvSpPr>
            <a:spLocks noGrp="1"/>
          </p:cNvSpPr>
          <p:nvPr>
            <p:ph type="title" hasCustomPrompt="1"/>
          </p:nvPr>
        </p:nvSpPr>
        <p:spPr>
          <a:xfrm>
            <a:off x="737593" y="565743"/>
            <a:ext cx="6245657" cy="587767"/>
          </a:xfrm>
          <a:prstGeom prst="rect">
            <a:avLst/>
          </a:prstGeom>
        </p:spPr>
        <p:txBody>
          <a:bodyPr/>
          <a:lstStyle>
            <a:lvl1pPr>
              <a:defRPr sz="2800" b="1" i="0" baseline="0">
                <a:solidFill>
                  <a:schemeClr val="tx2"/>
                </a:solidFill>
                <a:latin typeface="Arial" charset="0"/>
                <a:ea typeface="Arial" charset="0"/>
                <a:cs typeface="Arial" charset="0"/>
              </a:defRPr>
            </a:lvl1pPr>
          </a:lstStyle>
          <a:p>
            <a:r>
              <a:rPr lang="fr-FR" err="1"/>
              <a:t>Presentation</a:t>
            </a:r>
            <a:r>
              <a:rPr lang="fr-FR"/>
              <a:t> </a:t>
            </a:r>
            <a:r>
              <a:rPr lang="fr-FR" err="1"/>
              <a:t>title</a:t>
            </a:r>
            <a:r>
              <a:rPr lang="fr-FR"/>
              <a:t> – one line</a:t>
            </a:r>
          </a:p>
        </p:txBody>
      </p:sp>
      <p:sp>
        <p:nvSpPr>
          <p:cNvPr id="10" name="Espace réservé du tableau 4"/>
          <p:cNvSpPr>
            <a:spLocks noGrp="1"/>
          </p:cNvSpPr>
          <p:nvPr>
            <p:ph type="tbl" sz="quarter" idx="10"/>
          </p:nvPr>
        </p:nvSpPr>
        <p:spPr>
          <a:xfrm>
            <a:off x="738188" y="1155980"/>
            <a:ext cx="7667625" cy="4620245"/>
          </a:xfrm>
          <a:prstGeom prst="rect">
            <a:avLst/>
          </a:prstGeom>
        </p:spPr>
        <p:txBody>
          <a:bodyPr vert="horz"/>
          <a:lstStyle/>
          <a:p>
            <a:endParaRPr lang="fr-FR"/>
          </a:p>
        </p:txBody>
      </p:sp>
    </p:spTree>
    <p:extLst>
      <p:ext uri="{BB962C8B-B14F-4D97-AF65-F5344CB8AC3E}">
        <p14:creationId xmlns:p14="http://schemas.microsoft.com/office/powerpoint/2010/main" val="447379044"/>
      </p:ext>
    </p:extLst>
  </p:cSld>
  <p:clrMapOvr>
    <a:masterClrMapping/>
  </p:clrMapOvr>
  <p:extLst mod="1">
    <p:ext uri="{DCECCB84-F9BA-43D5-87BE-67443E8EF086}">
      <p15:sldGuideLst xmlns:p15="http://schemas.microsoft.com/office/powerpoint/2012/main">
        <p15:guide id="1" pos="551">
          <p15:clr>
            <a:srgbClr val="FBAE40"/>
          </p15:clr>
        </p15:guide>
        <p15:guide id="2" orient="horz" pos="1253">
          <p15:clr>
            <a:srgbClr val="FBAE40"/>
          </p15:clr>
        </p15:guide>
        <p15:guide id="3" orient="horz" pos="3634">
          <p15:clr>
            <a:srgbClr val="FBAE40"/>
          </p15:clr>
        </p15:guide>
        <p15:guide id="4" pos="699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Presentation - Two content shapes">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 y="0"/>
            <a:ext cx="9143332" cy="6857499"/>
          </a:xfrm>
          <a:prstGeom prst="rect">
            <a:avLst/>
          </a:prstGeom>
        </p:spPr>
      </p:pic>
      <p:sp>
        <p:nvSpPr>
          <p:cNvPr id="10" name="Titre 13"/>
          <p:cNvSpPr>
            <a:spLocks noGrp="1"/>
          </p:cNvSpPr>
          <p:nvPr>
            <p:ph type="title" hasCustomPrompt="1"/>
          </p:nvPr>
        </p:nvSpPr>
        <p:spPr>
          <a:xfrm>
            <a:off x="737593" y="506217"/>
            <a:ext cx="6245657" cy="587767"/>
          </a:xfrm>
          <a:prstGeom prst="rect">
            <a:avLst/>
          </a:prstGeom>
        </p:spPr>
        <p:txBody>
          <a:bodyPr/>
          <a:lstStyle>
            <a:lvl1pPr>
              <a:defRPr sz="2800" b="1" i="0" baseline="0">
                <a:solidFill>
                  <a:schemeClr val="tx2"/>
                </a:solidFill>
                <a:latin typeface="Arial" charset="0"/>
                <a:ea typeface="Arial" charset="0"/>
                <a:cs typeface="Arial" charset="0"/>
              </a:defRPr>
            </a:lvl1pPr>
          </a:lstStyle>
          <a:p>
            <a:r>
              <a:rPr lang="fr-FR" err="1"/>
              <a:t>Presentation</a:t>
            </a:r>
            <a:r>
              <a:rPr lang="fr-FR"/>
              <a:t> </a:t>
            </a:r>
            <a:r>
              <a:rPr lang="fr-FR" err="1"/>
              <a:t>title</a:t>
            </a:r>
            <a:r>
              <a:rPr lang="fr-FR"/>
              <a:t> – one line</a:t>
            </a:r>
          </a:p>
        </p:txBody>
      </p:sp>
      <p:sp>
        <p:nvSpPr>
          <p:cNvPr id="7" name="ZoneTexte 6"/>
          <p:cNvSpPr txBox="1"/>
          <p:nvPr userDrawn="1"/>
        </p:nvSpPr>
        <p:spPr>
          <a:xfrm>
            <a:off x="6591905" y="6216896"/>
            <a:ext cx="2249714" cy="338554"/>
          </a:xfrm>
          <a:prstGeom prst="rect">
            <a:avLst/>
          </a:prstGeom>
          <a:noFill/>
        </p:spPr>
        <p:txBody>
          <a:bodyPr wrap="square" rtlCol="0">
            <a:spAutoFit/>
          </a:bodyPr>
          <a:lstStyle/>
          <a:p>
            <a:pPr algn="r"/>
            <a:fld id="{81EA0223-3D14-C84A-AE2B-9CB9ED9A928C}" type="slidenum">
              <a:rPr lang="fr-FR" sz="1600" smtClean="0">
                <a:solidFill>
                  <a:schemeClr val="tx2"/>
                </a:solidFill>
              </a:rPr>
              <a:pPr algn="r"/>
              <a:t>‹#›</a:t>
            </a:fld>
            <a:endParaRPr lang="fr-FR" sz="1600">
              <a:solidFill>
                <a:schemeClr val="tx2"/>
              </a:solidFill>
            </a:endParaRPr>
          </a:p>
        </p:txBody>
      </p:sp>
      <p:sp>
        <p:nvSpPr>
          <p:cNvPr id="6" name="Espace réservé du contenu 3"/>
          <p:cNvSpPr>
            <a:spLocks noGrp="1"/>
          </p:cNvSpPr>
          <p:nvPr>
            <p:ph sz="quarter" idx="10" hasCustomPrompt="1"/>
          </p:nvPr>
        </p:nvSpPr>
        <p:spPr>
          <a:xfrm>
            <a:off x="737594" y="1093983"/>
            <a:ext cx="3639022" cy="4682243"/>
          </a:xfrm>
          <a:prstGeom prst="rect">
            <a:avLst/>
          </a:prstGeom>
        </p:spPr>
        <p:txBody>
          <a:bodyPr>
            <a:normAutofit/>
          </a:bodyPr>
          <a:lstStyle>
            <a:lvl1pPr marL="228600" indent="-228600">
              <a:buClr>
                <a:schemeClr val="accent2"/>
              </a:buClr>
              <a:buFont typeface="Wingdings" charset="2"/>
              <a:buChar char="§"/>
              <a:defRPr>
                <a:solidFill>
                  <a:schemeClr val="tx2"/>
                </a:solidFill>
                <a:latin typeface="Arial" charset="0"/>
                <a:ea typeface="Arial" charset="0"/>
                <a:cs typeface="Arial" charset="0"/>
              </a:defRPr>
            </a:lvl1pPr>
            <a:lvl2pPr marL="685800" indent="-228600">
              <a:buClr>
                <a:schemeClr val="accent2"/>
              </a:buClr>
              <a:buFont typeface="Wingdings" charset="2"/>
              <a:buChar char="§"/>
              <a:defRPr>
                <a:solidFill>
                  <a:schemeClr val="tx2"/>
                </a:solidFill>
                <a:latin typeface="Arial" charset="0"/>
                <a:ea typeface="Arial" charset="0"/>
                <a:cs typeface="Arial" charset="0"/>
              </a:defRPr>
            </a:lvl2pPr>
            <a:lvl3pPr marL="1143000" indent="-228600">
              <a:buClr>
                <a:schemeClr val="accent2"/>
              </a:buClr>
              <a:buFont typeface="Wingdings" charset="2"/>
              <a:buChar char="§"/>
              <a:defRPr>
                <a:solidFill>
                  <a:schemeClr val="tx2"/>
                </a:solidFill>
                <a:latin typeface="Arial" charset="0"/>
                <a:ea typeface="Arial" charset="0"/>
                <a:cs typeface="Arial" charset="0"/>
              </a:defRPr>
            </a:lvl3pPr>
            <a:lvl4pPr marL="1600200" indent="-228600">
              <a:buClr>
                <a:schemeClr val="accent2"/>
              </a:buClr>
              <a:buFont typeface="Wingdings" charset="2"/>
              <a:buChar char="§"/>
              <a:defRPr>
                <a:solidFill>
                  <a:schemeClr val="tx2"/>
                </a:solidFill>
                <a:latin typeface="Arial" charset="0"/>
                <a:ea typeface="Arial" charset="0"/>
                <a:cs typeface="Arial" charset="0"/>
              </a:defRPr>
            </a:lvl4pPr>
          </a:lstStyle>
          <a:p>
            <a:pPr lvl="0"/>
            <a:r>
              <a:rPr lang="fr-FR" err="1"/>
              <a:t>Level</a:t>
            </a:r>
            <a:r>
              <a:rPr lang="fr-FR"/>
              <a:t> 1</a:t>
            </a:r>
          </a:p>
          <a:p>
            <a:pPr lvl="1"/>
            <a:r>
              <a:rPr lang="fr-FR" err="1"/>
              <a:t>Level</a:t>
            </a:r>
            <a:r>
              <a:rPr lang="fr-FR"/>
              <a:t> 2</a:t>
            </a:r>
          </a:p>
          <a:p>
            <a:pPr lvl="2"/>
            <a:r>
              <a:rPr lang="fr-FR" err="1"/>
              <a:t>Level</a:t>
            </a:r>
            <a:r>
              <a:rPr lang="fr-FR"/>
              <a:t> 3</a:t>
            </a:r>
          </a:p>
          <a:p>
            <a:pPr lvl="3"/>
            <a:r>
              <a:rPr lang="fr-FR" err="1"/>
              <a:t>Level</a:t>
            </a:r>
            <a:r>
              <a:rPr lang="fr-FR"/>
              <a:t> 4</a:t>
            </a:r>
          </a:p>
        </p:txBody>
      </p:sp>
      <p:sp>
        <p:nvSpPr>
          <p:cNvPr id="9" name="Espace réservé du contenu 3"/>
          <p:cNvSpPr>
            <a:spLocks noGrp="1"/>
          </p:cNvSpPr>
          <p:nvPr>
            <p:ph sz="quarter" idx="11" hasCustomPrompt="1"/>
          </p:nvPr>
        </p:nvSpPr>
        <p:spPr>
          <a:xfrm>
            <a:off x="4772394" y="1093983"/>
            <a:ext cx="3639022" cy="4682243"/>
          </a:xfrm>
          <a:prstGeom prst="rect">
            <a:avLst/>
          </a:prstGeom>
        </p:spPr>
        <p:txBody>
          <a:bodyPr>
            <a:normAutofit/>
          </a:bodyPr>
          <a:lstStyle>
            <a:lvl1pPr marL="228600" indent="-228600">
              <a:buClr>
                <a:schemeClr val="accent2"/>
              </a:buClr>
              <a:buFont typeface="Wingdings" charset="2"/>
              <a:buChar char="§"/>
              <a:defRPr>
                <a:solidFill>
                  <a:schemeClr val="tx2"/>
                </a:solidFill>
                <a:latin typeface="Arial" charset="0"/>
                <a:ea typeface="Arial" charset="0"/>
                <a:cs typeface="Arial" charset="0"/>
              </a:defRPr>
            </a:lvl1pPr>
            <a:lvl2pPr marL="685800" indent="-228600">
              <a:buClr>
                <a:schemeClr val="accent2"/>
              </a:buClr>
              <a:buFont typeface="Wingdings" charset="2"/>
              <a:buChar char="§"/>
              <a:defRPr>
                <a:solidFill>
                  <a:schemeClr val="tx2"/>
                </a:solidFill>
                <a:latin typeface="Arial" charset="0"/>
                <a:ea typeface="Arial" charset="0"/>
                <a:cs typeface="Arial" charset="0"/>
              </a:defRPr>
            </a:lvl2pPr>
            <a:lvl3pPr marL="1143000" indent="-228600">
              <a:buClr>
                <a:schemeClr val="accent2"/>
              </a:buClr>
              <a:buFont typeface="Wingdings" charset="2"/>
              <a:buChar char="§"/>
              <a:defRPr>
                <a:solidFill>
                  <a:schemeClr val="tx2"/>
                </a:solidFill>
                <a:latin typeface="Arial" charset="0"/>
                <a:ea typeface="Arial" charset="0"/>
                <a:cs typeface="Arial" charset="0"/>
              </a:defRPr>
            </a:lvl3pPr>
            <a:lvl4pPr marL="1600200" indent="-228600">
              <a:buClr>
                <a:schemeClr val="accent2"/>
              </a:buClr>
              <a:buFont typeface="Wingdings" charset="2"/>
              <a:buChar char="§"/>
              <a:defRPr>
                <a:solidFill>
                  <a:schemeClr val="tx2"/>
                </a:solidFill>
                <a:latin typeface="Arial" charset="0"/>
                <a:ea typeface="Arial" charset="0"/>
                <a:cs typeface="Arial" charset="0"/>
              </a:defRPr>
            </a:lvl4pPr>
          </a:lstStyle>
          <a:p>
            <a:pPr lvl="0"/>
            <a:r>
              <a:rPr lang="fr-FR" err="1"/>
              <a:t>Level</a:t>
            </a:r>
            <a:r>
              <a:rPr lang="fr-FR"/>
              <a:t> 1</a:t>
            </a:r>
          </a:p>
          <a:p>
            <a:pPr lvl="1"/>
            <a:r>
              <a:rPr lang="fr-FR" err="1"/>
              <a:t>Level</a:t>
            </a:r>
            <a:r>
              <a:rPr lang="fr-FR"/>
              <a:t> 2</a:t>
            </a:r>
          </a:p>
          <a:p>
            <a:pPr lvl="2"/>
            <a:r>
              <a:rPr lang="fr-FR" err="1"/>
              <a:t>Level</a:t>
            </a:r>
            <a:r>
              <a:rPr lang="fr-FR"/>
              <a:t> 3</a:t>
            </a:r>
          </a:p>
          <a:p>
            <a:pPr lvl="3"/>
            <a:r>
              <a:rPr lang="fr-FR" err="1"/>
              <a:t>Level</a:t>
            </a:r>
            <a:r>
              <a:rPr lang="fr-FR"/>
              <a:t> 4</a:t>
            </a:r>
          </a:p>
        </p:txBody>
      </p:sp>
    </p:spTree>
    <p:extLst>
      <p:ext uri="{BB962C8B-B14F-4D97-AF65-F5344CB8AC3E}">
        <p14:creationId xmlns:p14="http://schemas.microsoft.com/office/powerpoint/2010/main" val="1952844853"/>
      </p:ext>
    </p:extLst>
  </p:cSld>
  <p:clrMapOvr>
    <a:masterClrMapping/>
  </p:clrMapOvr>
  <p:extLst mod="1">
    <p:ext uri="{DCECCB84-F9BA-43D5-87BE-67443E8EF086}">
      <p15:sldGuideLst xmlns:p15="http://schemas.microsoft.com/office/powerpoint/2012/main">
        <p15:guide id="1" pos="551">
          <p15:clr>
            <a:srgbClr val="FBAE40"/>
          </p15:clr>
        </p15:guide>
        <p15:guide id="2" orient="horz" pos="1253">
          <p15:clr>
            <a:srgbClr val="FBAE40"/>
          </p15:clr>
        </p15:guide>
        <p15:guide id="3" orient="horz" pos="3634">
          <p15:clr>
            <a:srgbClr val="FBAE40"/>
          </p15:clr>
        </p15:guide>
        <p15:guide id="4" pos="699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Presentation - Content">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stretch>
            <a:fillRect/>
          </a:stretch>
        </p:blipFill>
        <p:spPr>
          <a:xfrm>
            <a:off x="0" y="0"/>
            <a:ext cx="9144000" cy="6858000"/>
          </a:xfrm>
          <a:prstGeom prst="rect">
            <a:avLst/>
          </a:prstGeom>
        </p:spPr>
      </p:pic>
      <p:sp>
        <p:nvSpPr>
          <p:cNvPr id="4" name="Espace réservé du contenu 3"/>
          <p:cNvSpPr>
            <a:spLocks noGrp="1"/>
          </p:cNvSpPr>
          <p:nvPr>
            <p:ph sz="quarter" idx="10" hasCustomPrompt="1"/>
          </p:nvPr>
        </p:nvSpPr>
        <p:spPr>
          <a:xfrm>
            <a:off x="737593" y="2102946"/>
            <a:ext cx="7668815" cy="3666029"/>
          </a:xfrm>
          <a:prstGeom prst="rect">
            <a:avLst/>
          </a:prstGeom>
        </p:spPr>
        <p:txBody>
          <a:bodyPr>
            <a:normAutofit/>
          </a:bodyPr>
          <a:lstStyle>
            <a:lvl1pPr marL="228600" indent="-228600">
              <a:buClr>
                <a:schemeClr val="accent2"/>
              </a:buClr>
              <a:buFont typeface="Wingdings" charset="2"/>
              <a:buChar char="§"/>
              <a:defRPr>
                <a:solidFill>
                  <a:schemeClr val="tx2"/>
                </a:solidFill>
                <a:latin typeface="Arial" charset="0"/>
                <a:ea typeface="Arial" charset="0"/>
                <a:cs typeface="Arial" charset="0"/>
              </a:defRPr>
            </a:lvl1pPr>
            <a:lvl2pPr marL="685800" indent="-228600">
              <a:buClr>
                <a:schemeClr val="accent2"/>
              </a:buClr>
              <a:buFont typeface="Wingdings" charset="2"/>
              <a:buChar char="§"/>
              <a:defRPr>
                <a:solidFill>
                  <a:schemeClr val="tx2"/>
                </a:solidFill>
                <a:latin typeface="Arial" charset="0"/>
                <a:ea typeface="Arial" charset="0"/>
                <a:cs typeface="Arial" charset="0"/>
              </a:defRPr>
            </a:lvl2pPr>
            <a:lvl3pPr marL="1143000" indent="-228600">
              <a:buClr>
                <a:schemeClr val="accent2"/>
              </a:buClr>
              <a:buFont typeface="Wingdings" charset="2"/>
              <a:buChar char="§"/>
              <a:defRPr>
                <a:solidFill>
                  <a:schemeClr val="tx2"/>
                </a:solidFill>
                <a:latin typeface="Arial" charset="0"/>
                <a:ea typeface="Arial" charset="0"/>
                <a:cs typeface="Arial" charset="0"/>
              </a:defRPr>
            </a:lvl3pPr>
            <a:lvl4pPr marL="1600200" indent="-228600">
              <a:buClr>
                <a:schemeClr val="accent2"/>
              </a:buClr>
              <a:buFont typeface="Wingdings" charset="2"/>
              <a:buChar char="§"/>
              <a:defRPr>
                <a:solidFill>
                  <a:schemeClr val="tx2"/>
                </a:solidFill>
                <a:latin typeface="Arial" charset="0"/>
                <a:ea typeface="Arial" charset="0"/>
                <a:cs typeface="Arial" charset="0"/>
              </a:defRPr>
            </a:lvl4pPr>
          </a:lstStyle>
          <a:p>
            <a:pPr lvl="0"/>
            <a:r>
              <a:rPr lang="fr-FR" err="1"/>
              <a:t>Level</a:t>
            </a:r>
            <a:r>
              <a:rPr lang="fr-FR"/>
              <a:t> 1</a:t>
            </a:r>
          </a:p>
          <a:p>
            <a:pPr lvl="1"/>
            <a:r>
              <a:rPr lang="fr-FR" err="1"/>
              <a:t>Level</a:t>
            </a:r>
            <a:r>
              <a:rPr lang="fr-FR"/>
              <a:t> 2</a:t>
            </a:r>
          </a:p>
          <a:p>
            <a:pPr lvl="2"/>
            <a:r>
              <a:rPr lang="fr-FR" err="1"/>
              <a:t>Level</a:t>
            </a:r>
            <a:r>
              <a:rPr lang="fr-FR"/>
              <a:t> 3</a:t>
            </a:r>
          </a:p>
          <a:p>
            <a:pPr lvl="3"/>
            <a:r>
              <a:rPr lang="fr-FR" err="1"/>
              <a:t>Level</a:t>
            </a:r>
            <a:r>
              <a:rPr lang="fr-FR"/>
              <a:t> 4</a:t>
            </a:r>
          </a:p>
        </p:txBody>
      </p:sp>
      <p:sp>
        <p:nvSpPr>
          <p:cNvPr id="5" name="Titre 13"/>
          <p:cNvSpPr>
            <a:spLocks noGrp="1"/>
          </p:cNvSpPr>
          <p:nvPr>
            <p:ph type="title" hasCustomPrompt="1"/>
          </p:nvPr>
        </p:nvSpPr>
        <p:spPr>
          <a:xfrm>
            <a:off x="737593" y="1515180"/>
            <a:ext cx="6245657" cy="587767"/>
          </a:xfrm>
          <a:prstGeom prst="rect">
            <a:avLst/>
          </a:prstGeom>
        </p:spPr>
        <p:txBody>
          <a:bodyPr/>
          <a:lstStyle>
            <a:lvl1pPr>
              <a:defRPr sz="2800" b="1" i="0" baseline="0">
                <a:solidFill>
                  <a:schemeClr val="tx2"/>
                </a:solidFill>
                <a:latin typeface="Arial" charset="0"/>
                <a:ea typeface="Arial" charset="0"/>
                <a:cs typeface="Arial" charset="0"/>
              </a:defRPr>
            </a:lvl1pPr>
          </a:lstStyle>
          <a:p>
            <a:r>
              <a:rPr lang="fr-FR" err="1"/>
              <a:t>Presentation</a:t>
            </a:r>
            <a:r>
              <a:rPr lang="fr-FR"/>
              <a:t> </a:t>
            </a:r>
            <a:r>
              <a:rPr lang="fr-FR" err="1"/>
              <a:t>title</a:t>
            </a:r>
            <a:r>
              <a:rPr lang="fr-FR"/>
              <a:t> – one line</a:t>
            </a:r>
          </a:p>
        </p:txBody>
      </p:sp>
      <p:sp>
        <p:nvSpPr>
          <p:cNvPr id="7" name="ZoneTexte 6"/>
          <p:cNvSpPr txBox="1"/>
          <p:nvPr userDrawn="1"/>
        </p:nvSpPr>
        <p:spPr>
          <a:xfrm>
            <a:off x="6591905" y="6216896"/>
            <a:ext cx="2249714" cy="338554"/>
          </a:xfrm>
          <a:prstGeom prst="rect">
            <a:avLst/>
          </a:prstGeom>
          <a:noFill/>
        </p:spPr>
        <p:txBody>
          <a:bodyPr wrap="square" rtlCol="0">
            <a:spAutoFit/>
          </a:bodyPr>
          <a:lstStyle/>
          <a:p>
            <a:pPr algn="r"/>
            <a:fld id="{81EA0223-3D14-C84A-AE2B-9CB9ED9A928C}" type="slidenum">
              <a:rPr lang="fr-FR" sz="1600" smtClean="0">
                <a:solidFill>
                  <a:schemeClr val="tx2"/>
                </a:solidFill>
              </a:rPr>
              <a:pPr algn="r"/>
              <a:t>‹#›</a:t>
            </a:fld>
            <a:endParaRPr lang="fr-FR" sz="1600">
              <a:solidFill>
                <a:schemeClr val="tx2"/>
              </a:solidFill>
            </a:endParaRPr>
          </a:p>
        </p:txBody>
      </p:sp>
    </p:spTree>
    <p:extLst>
      <p:ext uri="{BB962C8B-B14F-4D97-AF65-F5344CB8AC3E}">
        <p14:creationId xmlns:p14="http://schemas.microsoft.com/office/powerpoint/2010/main" val="1470867270"/>
      </p:ext>
    </p:extLst>
  </p:cSld>
  <p:clrMapOvr>
    <a:masterClrMapping/>
  </p:clrMapOvr>
  <p:extLst mod="1">
    <p:ext uri="{DCECCB84-F9BA-43D5-87BE-67443E8EF086}">
      <p15:sldGuideLst xmlns:p15="http://schemas.microsoft.com/office/powerpoint/2012/main">
        <p15:guide id="1" pos="551">
          <p15:clr>
            <a:srgbClr val="FBAE40"/>
          </p15:clr>
        </p15:guide>
        <p15:guide id="2" orient="horz" pos="1253">
          <p15:clr>
            <a:srgbClr val="FBAE40"/>
          </p15:clr>
        </p15:guide>
        <p15:guide id="3" orient="horz" pos="3634">
          <p15:clr>
            <a:srgbClr val="FBAE40"/>
          </p15:clr>
        </p15:guide>
        <p15:guide id="4" pos="6992">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Presentation - Empty - Content">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ZoneTexte 4"/>
          <p:cNvSpPr txBox="1"/>
          <p:nvPr userDrawn="1"/>
        </p:nvSpPr>
        <p:spPr>
          <a:xfrm>
            <a:off x="7060450" y="6216897"/>
            <a:ext cx="1687286" cy="276999"/>
          </a:xfrm>
          <a:prstGeom prst="rect">
            <a:avLst/>
          </a:prstGeom>
          <a:noFill/>
        </p:spPr>
        <p:txBody>
          <a:bodyPr wrap="square" rtlCol="0">
            <a:spAutoFit/>
          </a:bodyPr>
          <a:lstStyle/>
          <a:p>
            <a:pPr algn="r"/>
            <a:fld id="{81EA0223-3D14-C84A-AE2B-9CB9ED9A928C}" type="slidenum">
              <a:rPr lang="fr-FR" sz="1200" smtClean="0">
                <a:solidFill>
                  <a:schemeClr val="tx2"/>
                </a:solidFill>
              </a:rPr>
              <a:pPr algn="r"/>
              <a:t>‹#›</a:t>
            </a:fld>
            <a:endParaRPr lang="fr-FR" sz="1200">
              <a:solidFill>
                <a:schemeClr val="tx2"/>
              </a:solidFill>
            </a:endParaRPr>
          </a:p>
        </p:txBody>
      </p:sp>
      <p:sp>
        <p:nvSpPr>
          <p:cNvPr id="6" name="Titre 13"/>
          <p:cNvSpPr>
            <a:spLocks noGrp="1"/>
          </p:cNvSpPr>
          <p:nvPr>
            <p:ph type="title" hasCustomPrompt="1"/>
          </p:nvPr>
        </p:nvSpPr>
        <p:spPr>
          <a:xfrm>
            <a:off x="656035" y="506217"/>
            <a:ext cx="6245657" cy="587767"/>
          </a:xfrm>
          <a:prstGeom prst="rect">
            <a:avLst/>
          </a:prstGeom>
        </p:spPr>
        <p:txBody>
          <a:bodyPr/>
          <a:lstStyle>
            <a:lvl1pPr>
              <a:defRPr sz="2100" b="1" i="0" baseline="0">
                <a:solidFill>
                  <a:schemeClr val="tx2"/>
                </a:solidFill>
                <a:latin typeface="Arial" charset="0"/>
                <a:ea typeface="Arial" charset="0"/>
                <a:cs typeface="Arial" charset="0"/>
              </a:defRPr>
            </a:lvl1pPr>
          </a:lstStyle>
          <a:p>
            <a:r>
              <a:rPr lang="fr-FR" err="1"/>
              <a:t>Presentation</a:t>
            </a:r>
            <a:r>
              <a:rPr lang="fr-FR"/>
              <a:t> </a:t>
            </a:r>
            <a:r>
              <a:rPr lang="fr-FR" err="1"/>
              <a:t>title</a:t>
            </a:r>
            <a:r>
              <a:rPr lang="fr-FR"/>
              <a:t> – one line</a:t>
            </a:r>
          </a:p>
        </p:txBody>
      </p:sp>
      <p:sp>
        <p:nvSpPr>
          <p:cNvPr id="7" name="Espace réservé du tableau 2"/>
          <p:cNvSpPr>
            <a:spLocks noGrp="1"/>
          </p:cNvSpPr>
          <p:nvPr>
            <p:ph type="tbl" sz="quarter" idx="12"/>
          </p:nvPr>
        </p:nvSpPr>
        <p:spPr>
          <a:xfrm>
            <a:off x="656035" y="1093984"/>
            <a:ext cx="7668815" cy="4682242"/>
          </a:xfrm>
          <a:prstGeom prst="rect">
            <a:avLst/>
          </a:prstGeom>
        </p:spPr>
        <p:txBody>
          <a:bodyPr vert="horz"/>
          <a:lstStyle/>
          <a:p>
            <a:r>
              <a:rPr lang="en-US"/>
              <a:t>Click icon to add table</a:t>
            </a:r>
            <a:endParaRPr lang="fr-FR"/>
          </a:p>
        </p:txBody>
      </p:sp>
    </p:spTree>
    <p:extLst>
      <p:ext uri="{BB962C8B-B14F-4D97-AF65-F5344CB8AC3E}">
        <p14:creationId xmlns:p14="http://schemas.microsoft.com/office/powerpoint/2010/main" val="1181946273"/>
      </p:ext>
    </p:extLst>
  </p:cSld>
  <p:clrMapOvr>
    <a:masterClrMapping/>
  </p:clrMapOvr>
  <p:extLst mod="1">
    <p:ext uri="{DCECCB84-F9BA-43D5-87BE-67443E8EF086}">
      <p15:sldGuideLst xmlns:p15="http://schemas.microsoft.com/office/powerpoint/2012/main">
        <p15:guide id="1" pos="551">
          <p15:clr>
            <a:srgbClr val="FBAE40"/>
          </p15:clr>
        </p15:guide>
        <p15:guide id="2" orient="horz" pos="1253">
          <p15:clr>
            <a:srgbClr val="FBAE40"/>
          </p15:clr>
        </p15:guide>
        <p15:guide id="3" orient="horz" pos="3634">
          <p15:clr>
            <a:srgbClr val="FBAE40"/>
          </p15:clr>
        </p15:guide>
        <p15:guide id="4" pos="699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esentation - Content 2">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 y="0"/>
            <a:ext cx="9143332" cy="6857499"/>
          </a:xfrm>
          <a:prstGeom prst="rect">
            <a:avLst/>
          </a:prstGeom>
        </p:spPr>
      </p:pic>
      <p:sp>
        <p:nvSpPr>
          <p:cNvPr id="4" name="Espace réservé du contenu 3"/>
          <p:cNvSpPr>
            <a:spLocks noGrp="1"/>
          </p:cNvSpPr>
          <p:nvPr>
            <p:ph sz="quarter" idx="10" hasCustomPrompt="1"/>
          </p:nvPr>
        </p:nvSpPr>
        <p:spPr>
          <a:xfrm>
            <a:off x="737593" y="1093983"/>
            <a:ext cx="7668815" cy="3847905"/>
          </a:xfrm>
          <a:prstGeom prst="rect">
            <a:avLst/>
          </a:prstGeom>
        </p:spPr>
        <p:txBody>
          <a:bodyPr>
            <a:normAutofit/>
          </a:bodyPr>
          <a:lstStyle>
            <a:lvl1pPr marL="228600" indent="-228600">
              <a:buClr>
                <a:schemeClr val="accent4"/>
              </a:buClr>
              <a:buFont typeface="Wingdings" charset="2"/>
              <a:buChar char="§"/>
              <a:defRPr>
                <a:solidFill>
                  <a:schemeClr val="tx2"/>
                </a:solidFill>
                <a:latin typeface="Arial" charset="0"/>
                <a:ea typeface="Arial" charset="0"/>
                <a:cs typeface="Arial" charset="0"/>
              </a:defRPr>
            </a:lvl1pPr>
            <a:lvl2pPr marL="685800" indent="-228600">
              <a:buClr>
                <a:schemeClr val="accent4"/>
              </a:buClr>
              <a:buFont typeface="Wingdings" charset="2"/>
              <a:buChar char="§"/>
              <a:defRPr>
                <a:solidFill>
                  <a:schemeClr val="tx2"/>
                </a:solidFill>
                <a:latin typeface="Arial" charset="0"/>
                <a:ea typeface="Arial" charset="0"/>
                <a:cs typeface="Arial" charset="0"/>
              </a:defRPr>
            </a:lvl2pPr>
            <a:lvl3pPr marL="1143000" indent="-228600">
              <a:buClr>
                <a:schemeClr val="accent4"/>
              </a:buClr>
              <a:buFont typeface="Wingdings" charset="2"/>
              <a:buChar char="§"/>
              <a:defRPr>
                <a:solidFill>
                  <a:schemeClr val="tx2"/>
                </a:solidFill>
                <a:latin typeface="Arial" charset="0"/>
                <a:ea typeface="Arial" charset="0"/>
                <a:cs typeface="Arial" charset="0"/>
              </a:defRPr>
            </a:lvl3pPr>
            <a:lvl4pPr marL="1600200" indent="-228600">
              <a:buClr>
                <a:schemeClr val="accent4"/>
              </a:buClr>
              <a:buFont typeface="Wingdings" charset="2"/>
              <a:buChar char="§"/>
              <a:defRPr>
                <a:solidFill>
                  <a:schemeClr val="tx2"/>
                </a:solidFill>
                <a:latin typeface="Arial" charset="0"/>
                <a:ea typeface="Arial" charset="0"/>
                <a:cs typeface="Arial" charset="0"/>
              </a:defRPr>
            </a:lvl4pPr>
          </a:lstStyle>
          <a:p>
            <a:pPr lvl="0"/>
            <a:r>
              <a:rPr lang="fr-FR" err="1"/>
              <a:t>Level</a:t>
            </a:r>
            <a:r>
              <a:rPr lang="fr-FR"/>
              <a:t> 1</a:t>
            </a:r>
          </a:p>
          <a:p>
            <a:pPr lvl="1"/>
            <a:r>
              <a:rPr lang="fr-FR" err="1"/>
              <a:t>Level</a:t>
            </a:r>
            <a:r>
              <a:rPr lang="fr-FR"/>
              <a:t> 2</a:t>
            </a:r>
          </a:p>
          <a:p>
            <a:pPr lvl="2"/>
            <a:r>
              <a:rPr lang="fr-FR" err="1"/>
              <a:t>Level</a:t>
            </a:r>
            <a:r>
              <a:rPr lang="fr-FR"/>
              <a:t> 3</a:t>
            </a:r>
          </a:p>
          <a:p>
            <a:pPr lvl="3"/>
            <a:r>
              <a:rPr lang="fr-FR" err="1"/>
              <a:t>Level</a:t>
            </a:r>
            <a:r>
              <a:rPr lang="fr-FR"/>
              <a:t> 4</a:t>
            </a:r>
          </a:p>
        </p:txBody>
      </p:sp>
      <p:sp>
        <p:nvSpPr>
          <p:cNvPr id="6" name="Titre 13"/>
          <p:cNvSpPr>
            <a:spLocks noGrp="1"/>
          </p:cNvSpPr>
          <p:nvPr>
            <p:ph type="title" hasCustomPrompt="1"/>
          </p:nvPr>
        </p:nvSpPr>
        <p:spPr>
          <a:xfrm>
            <a:off x="737593" y="506217"/>
            <a:ext cx="6245657" cy="587767"/>
          </a:xfrm>
          <a:prstGeom prst="rect">
            <a:avLst/>
          </a:prstGeom>
        </p:spPr>
        <p:txBody>
          <a:bodyPr/>
          <a:lstStyle>
            <a:lvl1pPr>
              <a:defRPr sz="2800" b="1" i="0" baseline="0">
                <a:solidFill>
                  <a:schemeClr val="tx2"/>
                </a:solidFill>
                <a:latin typeface="Arial" charset="0"/>
                <a:ea typeface="Arial" charset="0"/>
                <a:cs typeface="Arial" charset="0"/>
              </a:defRPr>
            </a:lvl1pPr>
          </a:lstStyle>
          <a:p>
            <a:r>
              <a:rPr lang="fr-FR" err="1"/>
              <a:t>Presentation</a:t>
            </a:r>
            <a:r>
              <a:rPr lang="fr-FR"/>
              <a:t> </a:t>
            </a:r>
            <a:r>
              <a:rPr lang="fr-FR" err="1"/>
              <a:t>title</a:t>
            </a:r>
            <a:r>
              <a:rPr lang="fr-FR"/>
              <a:t> – one line</a:t>
            </a:r>
          </a:p>
        </p:txBody>
      </p:sp>
      <p:sp>
        <p:nvSpPr>
          <p:cNvPr id="8" name="ZoneTexte 7"/>
          <p:cNvSpPr txBox="1"/>
          <p:nvPr userDrawn="1"/>
        </p:nvSpPr>
        <p:spPr>
          <a:xfrm>
            <a:off x="6591905" y="6216896"/>
            <a:ext cx="2249714" cy="338554"/>
          </a:xfrm>
          <a:prstGeom prst="rect">
            <a:avLst/>
          </a:prstGeom>
          <a:noFill/>
        </p:spPr>
        <p:txBody>
          <a:bodyPr wrap="square" rtlCol="0">
            <a:spAutoFit/>
          </a:bodyPr>
          <a:lstStyle/>
          <a:p>
            <a:pPr algn="r"/>
            <a:fld id="{81EA0223-3D14-C84A-AE2B-9CB9ED9A928C}" type="slidenum">
              <a:rPr lang="fr-FR" sz="1600" smtClean="0">
                <a:solidFill>
                  <a:schemeClr val="tx2"/>
                </a:solidFill>
              </a:rPr>
              <a:pPr algn="r"/>
              <a:t>‹#›</a:t>
            </a:fld>
            <a:endParaRPr lang="fr-FR" sz="1600">
              <a:solidFill>
                <a:schemeClr val="tx2"/>
              </a:solidFill>
            </a:endParaRPr>
          </a:p>
        </p:txBody>
      </p:sp>
    </p:spTree>
    <p:extLst>
      <p:ext uri="{BB962C8B-B14F-4D97-AF65-F5344CB8AC3E}">
        <p14:creationId xmlns:p14="http://schemas.microsoft.com/office/powerpoint/2010/main" val="1999610767"/>
      </p:ext>
    </p:extLst>
  </p:cSld>
  <p:clrMapOvr>
    <a:masterClrMapping/>
  </p:clrMapOvr>
  <p:extLst mod="1">
    <p:ext uri="{DCECCB84-F9BA-43D5-87BE-67443E8EF086}">
      <p15:sldGuideLst xmlns:p15="http://schemas.microsoft.com/office/powerpoint/2012/main">
        <p15:guide id="1" pos="551">
          <p15:clr>
            <a:srgbClr val="FBAE40"/>
          </p15:clr>
        </p15:guide>
        <p15:guide id="2" orient="horz" pos="504">
          <p15:clr>
            <a:srgbClr val="FBAE40"/>
          </p15:clr>
        </p15:guide>
        <p15:guide id="3" orient="horz" pos="3113">
          <p15:clr>
            <a:srgbClr val="FBAE40"/>
          </p15:clr>
        </p15:guide>
        <p15:guide id="4" pos="6992">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Presentation - Empty - Content">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 y="0"/>
            <a:ext cx="9143332" cy="6857499"/>
          </a:xfrm>
          <a:prstGeom prst="rect">
            <a:avLst/>
          </a:prstGeom>
        </p:spPr>
      </p:pic>
      <p:sp>
        <p:nvSpPr>
          <p:cNvPr id="8" name="Espace réservé du contenu 3"/>
          <p:cNvSpPr>
            <a:spLocks noGrp="1"/>
          </p:cNvSpPr>
          <p:nvPr>
            <p:ph sz="quarter" idx="10" hasCustomPrompt="1"/>
          </p:nvPr>
        </p:nvSpPr>
        <p:spPr>
          <a:xfrm>
            <a:off x="737593" y="1093983"/>
            <a:ext cx="7668815" cy="4674993"/>
          </a:xfrm>
          <a:prstGeom prst="rect">
            <a:avLst/>
          </a:prstGeom>
        </p:spPr>
        <p:txBody>
          <a:bodyPr>
            <a:normAutofit/>
          </a:bodyPr>
          <a:lstStyle>
            <a:lvl1pPr marL="228600" indent="-228600">
              <a:buClr>
                <a:schemeClr val="accent2"/>
              </a:buClr>
              <a:buFont typeface="Wingdings" charset="2"/>
              <a:buChar char="§"/>
              <a:defRPr>
                <a:solidFill>
                  <a:schemeClr val="tx2"/>
                </a:solidFill>
                <a:latin typeface="Arial" charset="0"/>
                <a:ea typeface="Arial" charset="0"/>
                <a:cs typeface="Arial" charset="0"/>
              </a:defRPr>
            </a:lvl1pPr>
            <a:lvl2pPr marL="685800" indent="-228600">
              <a:buClr>
                <a:schemeClr val="accent2"/>
              </a:buClr>
              <a:buFont typeface="Wingdings" charset="2"/>
              <a:buChar char="§"/>
              <a:defRPr>
                <a:solidFill>
                  <a:schemeClr val="tx2"/>
                </a:solidFill>
                <a:latin typeface="Arial" charset="0"/>
                <a:ea typeface="Arial" charset="0"/>
                <a:cs typeface="Arial" charset="0"/>
              </a:defRPr>
            </a:lvl2pPr>
            <a:lvl3pPr marL="1143000" indent="-228600">
              <a:buClr>
                <a:schemeClr val="accent2"/>
              </a:buClr>
              <a:buFont typeface="Wingdings" charset="2"/>
              <a:buChar char="§"/>
              <a:defRPr>
                <a:solidFill>
                  <a:schemeClr val="tx2"/>
                </a:solidFill>
                <a:latin typeface="Arial" charset="0"/>
                <a:ea typeface="Arial" charset="0"/>
                <a:cs typeface="Arial" charset="0"/>
              </a:defRPr>
            </a:lvl3pPr>
            <a:lvl4pPr marL="1600200" indent="-228600">
              <a:buClr>
                <a:schemeClr val="accent2"/>
              </a:buClr>
              <a:buFont typeface="Wingdings" charset="2"/>
              <a:buChar char="§"/>
              <a:defRPr>
                <a:solidFill>
                  <a:schemeClr val="tx2"/>
                </a:solidFill>
                <a:latin typeface="Arial" charset="0"/>
                <a:ea typeface="Arial" charset="0"/>
                <a:cs typeface="Arial" charset="0"/>
              </a:defRPr>
            </a:lvl4pPr>
          </a:lstStyle>
          <a:p>
            <a:pPr lvl="0"/>
            <a:r>
              <a:rPr lang="fr-FR" err="1"/>
              <a:t>Level</a:t>
            </a:r>
            <a:r>
              <a:rPr lang="fr-FR"/>
              <a:t> 1</a:t>
            </a:r>
          </a:p>
          <a:p>
            <a:pPr lvl="1"/>
            <a:r>
              <a:rPr lang="fr-FR" err="1"/>
              <a:t>Level</a:t>
            </a:r>
            <a:r>
              <a:rPr lang="fr-FR"/>
              <a:t> 2</a:t>
            </a:r>
          </a:p>
          <a:p>
            <a:pPr lvl="2"/>
            <a:r>
              <a:rPr lang="fr-FR" err="1"/>
              <a:t>Level</a:t>
            </a:r>
            <a:r>
              <a:rPr lang="fr-FR"/>
              <a:t> 3</a:t>
            </a:r>
          </a:p>
          <a:p>
            <a:pPr lvl="3"/>
            <a:r>
              <a:rPr lang="fr-FR" err="1"/>
              <a:t>Level</a:t>
            </a:r>
            <a:r>
              <a:rPr lang="fr-FR"/>
              <a:t> 4</a:t>
            </a:r>
          </a:p>
        </p:txBody>
      </p:sp>
      <p:sp>
        <p:nvSpPr>
          <p:cNvPr id="10" name="Titre 13"/>
          <p:cNvSpPr>
            <a:spLocks noGrp="1"/>
          </p:cNvSpPr>
          <p:nvPr>
            <p:ph type="title" hasCustomPrompt="1"/>
          </p:nvPr>
        </p:nvSpPr>
        <p:spPr>
          <a:xfrm>
            <a:off x="737593" y="506217"/>
            <a:ext cx="6245657" cy="587767"/>
          </a:xfrm>
          <a:prstGeom prst="rect">
            <a:avLst/>
          </a:prstGeom>
        </p:spPr>
        <p:txBody>
          <a:bodyPr/>
          <a:lstStyle>
            <a:lvl1pPr>
              <a:defRPr sz="2800" b="1" i="0" baseline="0">
                <a:solidFill>
                  <a:schemeClr val="tx2"/>
                </a:solidFill>
                <a:latin typeface="Arial" charset="0"/>
                <a:ea typeface="Arial" charset="0"/>
                <a:cs typeface="Arial" charset="0"/>
              </a:defRPr>
            </a:lvl1pPr>
          </a:lstStyle>
          <a:p>
            <a:r>
              <a:rPr lang="fr-FR" err="1"/>
              <a:t>Presentation</a:t>
            </a:r>
            <a:r>
              <a:rPr lang="fr-FR"/>
              <a:t> </a:t>
            </a:r>
            <a:r>
              <a:rPr lang="fr-FR" err="1"/>
              <a:t>title</a:t>
            </a:r>
            <a:r>
              <a:rPr lang="fr-FR"/>
              <a:t> – one line</a:t>
            </a:r>
          </a:p>
        </p:txBody>
      </p:sp>
      <p:sp>
        <p:nvSpPr>
          <p:cNvPr id="7" name="ZoneTexte 6"/>
          <p:cNvSpPr txBox="1"/>
          <p:nvPr userDrawn="1"/>
        </p:nvSpPr>
        <p:spPr>
          <a:xfrm>
            <a:off x="6591905" y="6216896"/>
            <a:ext cx="2249714" cy="338554"/>
          </a:xfrm>
          <a:prstGeom prst="rect">
            <a:avLst/>
          </a:prstGeom>
          <a:noFill/>
        </p:spPr>
        <p:txBody>
          <a:bodyPr wrap="square" rtlCol="0">
            <a:spAutoFit/>
          </a:bodyPr>
          <a:lstStyle/>
          <a:p>
            <a:pPr algn="r"/>
            <a:fld id="{81EA0223-3D14-C84A-AE2B-9CB9ED9A928C}" type="slidenum">
              <a:rPr lang="fr-FR" sz="1600" smtClean="0">
                <a:solidFill>
                  <a:schemeClr val="tx2"/>
                </a:solidFill>
              </a:rPr>
              <a:pPr algn="r"/>
              <a:t>‹#›</a:t>
            </a:fld>
            <a:endParaRPr lang="fr-FR" sz="1600">
              <a:solidFill>
                <a:schemeClr val="tx2"/>
              </a:solidFill>
            </a:endParaRPr>
          </a:p>
        </p:txBody>
      </p:sp>
    </p:spTree>
    <p:extLst>
      <p:ext uri="{BB962C8B-B14F-4D97-AF65-F5344CB8AC3E}">
        <p14:creationId xmlns:p14="http://schemas.microsoft.com/office/powerpoint/2010/main" val="975986071"/>
      </p:ext>
    </p:extLst>
  </p:cSld>
  <p:clrMapOvr>
    <a:masterClrMapping/>
  </p:clrMapOvr>
  <p:extLst mod="1">
    <p:ext uri="{DCECCB84-F9BA-43D5-87BE-67443E8EF086}">
      <p15:sldGuideLst xmlns:p15="http://schemas.microsoft.com/office/powerpoint/2012/main">
        <p15:guide id="1" pos="551">
          <p15:clr>
            <a:srgbClr val="FBAE40"/>
          </p15:clr>
        </p15:guide>
        <p15:guide id="2" orient="horz" pos="1253">
          <p15:clr>
            <a:srgbClr val="FBAE40"/>
          </p15:clr>
        </p15:guide>
        <p15:guide id="3" orient="horz" pos="3634">
          <p15:clr>
            <a:srgbClr val="FBAE40"/>
          </p15:clr>
        </p15:guide>
        <p15:guide id="4" pos="6992">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Presentation - Empty">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stretch>
            <a:fillRect/>
          </a:stretch>
        </p:blipFill>
        <p:spPr>
          <a:xfrm>
            <a:off x="0" y="0"/>
            <a:ext cx="9144000" cy="6858000"/>
          </a:xfrm>
          <a:prstGeom prst="rect">
            <a:avLst/>
          </a:prstGeom>
        </p:spPr>
      </p:pic>
      <p:sp>
        <p:nvSpPr>
          <p:cNvPr id="4" name="Titre 13"/>
          <p:cNvSpPr>
            <a:spLocks noGrp="1"/>
          </p:cNvSpPr>
          <p:nvPr>
            <p:ph type="title" hasCustomPrompt="1"/>
          </p:nvPr>
        </p:nvSpPr>
        <p:spPr>
          <a:xfrm>
            <a:off x="830440" y="3390842"/>
            <a:ext cx="6245657" cy="587767"/>
          </a:xfrm>
          <a:prstGeom prst="rect">
            <a:avLst/>
          </a:prstGeom>
        </p:spPr>
        <p:txBody>
          <a:bodyPr/>
          <a:lstStyle>
            <a:lvl1pPr>
              <a:defRPr sz="3500" b="1" i="0" baseline="0">
                <a:solidFill>
                  <a:schemeClr val="tx2"/>
                </a:solidFill>
                <a:latin typeface="Arial" charset="0"/>
                <a:ea typeface="Arial" charset="0"/>
                <a:cs typeface="Arial" charset="0"/>
              </a:defRPr>
            </a:lvl1pPr>
          </a:lstStyle>
          <a:p>
            <a:r>
              <a:rPr lang="fr-FR" err="1"/>
              <a:t>Thank</a:t>
            </a:r>
            <a:r>
              <a:rPr lang="fr-FR"/>
              <a:t> </a:t>
            </a:r>
            <a:r>
              <a:rPr lang="fr-FR" err="1"/>
              <a:t>you</a:t>
            </a:r>
            <a:endParaRPr lang="fr-FR"/>
          </a:p>
        </p:txBody>
      </p:sp>
      <p:sp>
        <p:nvSpPr>
          <p:cNvPr id="6" name="ZoneTexte 5"/>
          <p:cNvSpPr txBox="1"/>
          <p:nvPr userDrawn="1"/>
        </p:nvSpPr>
        <p:spPr>
          <a:xfrm>
            <a:off x="830441" y="4313604"/>
            <a:ext cx="5270565" cy="338554"/>
          </a:xfrm>
          <a:prstGeom prst="rect">
            <a:avLst/>
          </a:prstGeom>
          <a:noFill/>
        </p:spPr>
        <p:txBody>
          <a:bodyPr wrap="square" rtlCol="0">
            <a:spAutoFit/>
          </a:bodyPr>
          <a:lstStyle/>
          <a:p>
            <a:r>
              <a:rPr lang="fr-FR" sz="1600" u="none" kern="1200" err="1">
                <a:solidFill>
                  <a:schemeClr val="tx2"/>
                </a:solidFill>
                <a:latin typeface="+mn-lt"/>
                <a:ea typeface="+mn-ea"/>
                <a:cs typeface="+mn-cs"/>
              </a:rPr>
              <a:t>Subscribe</a:t>
            </a:r>
            <a:r>
              <a:rPr lang="fr-FR" sz="1600" u="none" kern="1200" baseline="0">
                <a:solidFill>
                  <a:schemeClr val="tx2"/>
                </a:solidFill>
                <a:latin typeface="+mn-lt"/>
                <a:ea typeface="+mn-ea"/>
                <a:cs typeface="+mn-cs"/>
              </a:rPr>
              <a:t> to </a:t>
            </a:r>
            <a:r>
              <a:rPr lang="fr-FR" sz="1600" u="none" kern="1200" baseline="0" err="1">
                <a:solidFill>
                  <a:schemeClr val="tx2"/>
                </a:solidFill>
                <a:latin typeface="+mn-lt"/>
                <a:ea typeface="+mn-ea"/>
                <a:cs typeface="+mn-cs"/>
              </a:rPr>
              <a:t>our</a:t>
            </a:r>
            <a:r>
              <a:rPr lang="fr-FR" sz="1600" u="none" kern="1200" baseline="0">
                <a:solidFill>
                  <a:schemeClr val="tx2"/>
                </a:solidFill>
                <a:latin typeface="+mn-lt"/>
                <a:ea typeface="+mn-ea"/>
                <a:cs typeface="+mn-cs"/>
              </a:rPr>
              <a:t> news: </a:t>
            </a:r>
            <a:r>
              <a:rPr lang="fr-FR" sz="1600" u="sng" kern="1200" err="1">
                <a:solidFill>
                  <a:schemeClr val="tx2"/>
                </a:solidFill>
                <a:latin typeface="+mn-lt"/>
                <a:ea typeface="+mn-ea"/>
                <a:cs typeface="+mn-cs"/>
              </a:rPr>
              <a:t>www.cost.eu</a:t>
            </a:r>
            <a:r>
              <a:rPr lang="fr-FR" sz="1600" u="sng" kern="1200">
                <a:solidFill>
                  <a:schemeClr val="tx2"/>
                </a:solidFill>
                <a:latin typeface="+mn-lt"/>
                <a:ea typeface="+mn-ea"/>
                <a:cs typeface="+mn-cs"/>
              </a:rPr>
              <a:t>/</a:t>
            </a:r>
            <a:r>
              <a:rPr lang="fr-FR" sz="1600" u="sng" kern="1200" err="1">
                <a:solidFill>
                  <a:schemeClr val="tx2"/>
                </a:solidFill>
                <a:latin typeface="+mn-lt"/>
                <a:ea typeface="+mn-ea"/>
                <a:cs typeface="+mn-cs"/>
              </a:rPr>
              <a:t>subscribe</a:t>
            </a:r>
            <a:endParaRPr lang="fr-FR" sz="1600">
              <a:solidFill>
                <a:schemeClr val="tx2"/>
              </a:solidFill>
            </a:endParaRPr>
          </a:p>
        </p:txBody>
      </p:sp>
      <p:grpSp>
        <p:nvGrpSpPr>
          <p:cNvPr id="16" name="Grouper 15"/>
          <p:cNvGrpSpPr/>
          <p:nvPr userDrawn="1"/>
        </p:nvGrpSpPr>
        <p:grpSpPr>
          <a:xfrm>
            <a:off x="6636485" y="5354057"/>
            <a:ext cx="2200682" cy="1172172"/>
            <a:chOff x="6636485" y="5354057"/>
            <a:chExt cx="2200682" cy="1172172"/>
          </a:xfrm>
        </p:grpSpPr>
        <p:grpSp>
          <p:nvGrpSpPr>
            <p:cNvPr id="17" name="Grouper 16"/>
            <p:cNvGrpSpPr/>
            <p:nvPr userDrawn="1"/>
          </p:nvGrpSpPr>
          <p:grpSpPr>
            <a:xfrm>
              <a:off x="6883674" y="5354057"/>
              <a:ext cx="1953493" cy="1172172"/>
              <a:chOff x="6883674" y="5354057"/>
              <a:chExt cx="1953493" cy="1172172"/>
            </a:xfrm>
          </p:grpSpPr>
          <p:pic>
            <p:nvPicPr>
              <p:cNvPr id="19" name="Image 18" descr="Plan de travail 1OFF-Icones.jpg">
                <a:hlinkClick r:id="rId3"/>
              </p:cNvPr>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8382903" y="5776143"/>
                <a:ext cx="360000" cy="330628"/>
              </a:xfrm>
              <a:prstGeom prst="rect">
                <a:avLst/>
              </a:prstGeom>
            </p:spPr>
          </p:pic>
          <p:sp>
            <p:nvSpPr>
              <p:cNvPr id="20" name="ZoneTexte 19">
                <a:hlinkClick r:id="rId5"/>
              </p:cNvPr>
              <p:cNvSpPr txBox="1"/>
              <p:nvPr userDrawn="1"/>
            </p:nvSpPr>
            <p:spPr>
              <a:xfrm>
                <a:off x="6935575" y="6218452"/>
                <a:ext cx="1901592" cy="307777"/>
              </a:xfrm>
              <a:prstGeom prst="rect">
                <a:avLst/>
              </a:prstGeom>
              <a:noFill/>
            </p:spPr>
            <p:txBody>
              <a:bodyPr wrap="square" rtlCol="0">
                <a:spAutoFit/>
              </a:bodyPr>
              <a:lstStyle/>
              <a:p>
                <a:pPr algn="r"/>
                <a:r>
                  <a:rPr lang="fr-FR" sz="1400" err="1">
                    <a:solidFill>
                      <a:schemeClr val="tx2"/>
                    </a:solidFill>
                  </a:rPr>
                  <a:t>www.cost.eu</a:t>
                </a:r>
                <a:endParaRPr lang="fr-FR" sz="1400">
                  <a:solidFill>
                    <a:schemeClr val="tx2"/>
                  </a:solidFill>
                </a:endParaRPr>
              </a:p>
            </p:txBody>
          </p:sp>
          <p:pic>
            <p:nvPicPr>
              <p:cNvPr id="21" name="Image 20">
                <a:hlinkClick r:id="rId6"/>
              </p:cNvPr>
              <p:cNvPicPr>
                <a:picLocks/>
              </p:cNvPicPr>
              <p:nvPr userDrawn="1"/>
            </p:nvPicPr>
            <p:blipFill>
              <a:blip r:embed="rId7">
                <a:extLst>
                  <a:ext uri="{28A0092B-C50C-407E-A947-70E740481C1C}">
                    <a14:useLocalDpi xmlns:a14="http://schemas.microsoft.com/office/drawing/2010/main" val="0"/>
                  </a:ext>
                </a:extLst>
              </a:blip>
              <a:stretch>
                <a:fillRect/>
              </a:stretch>
            </p:blipFill>
            <p:spPr>
              <a:xfrm>
                <a:off x="7500289" y="5780684"/>
                <a:ext cx="779907" cy="331038"/>
              </a:xfrm>
              <a:prstGeom prst="rect">
                <a:avLst/>
              </a:prstGeom>
            </p:spPr>
          </p:pic>
          <p:pic>
            <p:nvPicPr>
              <p:cNvPr id="22" name="Image 21">
                <a:hlinkClick r:id="rId8"/>
              </p:cNvPr>
              <p:cNvPicPr>
                <a:picLocks/>
              </p:cNvPicPr>
              <p:nvPr userDrawn="1"/>
            </p:nvPicPr>
            <p:blipFill>
              <a:blip r:embed="rId9">
                <a:extLst>
                  <a:ext uri="{28A0092B-C50C-407E-A947-70E740481C1C}">
                    <a14:useLocalDpi xmlns:a14="http://schemas.microsoft.com/office/drawing/2010/main" val="0"/>
                  </a:ext>
                </a:extLst>
              </a:blip>
              <a:stretch>
                <a:fillRect/>
              </a:stretch>
            </p:blipFill>
            <p:spPr>
              <a:xfrm>
                <a:off x="7069413" y="5781094"/>
                <a:ext cx="330628" cy="330628"/>
              </a:xfrm>
              <a:prstGeom prst="rect">
                <a:avLst/>
              </a:prstGeom>
            </p:spPr>
          </p:pic>
          <p:sp>
            <p:nvSpPr>
              <p:cNvPr id="23" name="ZoneTexte 22"/>
              <p:cNvSpPr txBox="1"/>
              <p:nvPr userDrawn="1"/>
            </p:nvSpPr>
            <p:spPr>
              <a:xfrm>
                <a:off x="6883674" y="5354057"/>
                <a:ext cx="1901592" cy="307777"/>
              </a:xfrm>
              <a:prstGeom prst="rect">
                <a:avLst/>
              </a:prstGeom>
              <a:noFill/>
            </p:spPr>
            <p:txBody>
              <a:bodyPr wrap="square" rtlCol="0">
                <a:spAutoFit/>
              </a:bodyPr>
              <a:lstStyle/>
              <a:p>
                <a:pPr algn="r"/>
                <a:r>
                  <a:rPr lang="fr-FR" sz="1400" b="1" err="1">
                    <a:solidFill>
                      <a:schemeClr val="tx2"/>
                    </a:solidFill>
                  </a:rPr>
                  <a:t>Subscribe</a:t>
                </a:r>
                <a:endParaRPr lang="fr-FR" sz="1400" b="1">
                  <a:solidFill>
                    <a:schemeClr val="tx2"/>
                  </a:solidFill>
                </a:endParaRPr>
              </a:p>
            </p:txBody>
          </p:sp>
        </p:grpSp>
        <p:pic>
          <p:nvPicPr>
            <p:cNvPr id="18" name="Image 17">
              <a:hlinkClick r:id="rId10"/>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6636485" y="5778159"/>
              <a:ext cx="328612" cy="328612"/>
            </a:xfrm>
            <a:prstGeom prst="rect">
              <a:avLst/>
            </a:prstGeom>
          </p:spPr>
        </p:pic>
      </p:grpSp>
    </p:spTree>
    <p:extLst>
      <p:ext uri="{BB962C8B-B14F-4D97-AF65-F5344CB8AC3E}">
        <p14:creationId xmlns:p14="http://schemas.microsoft.com/office/powerpoint/2010/main" val="917799511"/>
      </p:ext>
    </p:extLst>
  </p:cSld>
  <p:clrMapOvr>
    <a:masterClrMapping/>
  </p:clrMapOvr>
  <p:extLst mod="1">
    <p:ext uri="{DCECCB84-F9BA-43D5-87BE-67443E8EF086}">
      <p15:sldGuideLst xmlns:p15="http://schemas.microsoft.com/office/powerpoint/2012/main">
        <p15:guide id="1" pos="551">
          <p15:clr>
            <a:srgbClr val="FBAE40"/>
          </p15:clr>
        </p15:guide>
        <p15:guide id="2" orient="horz" pos="1253">
          <p15:clr>
            <a:srgbClr val="FBAE40"/>
          </p15:clr>
        </p15:guide>
        <p15:guide id="3" orient="horz" pos="3634">
          <p15:clr>
            <a:srgbClr val="FBAE40"/>
          </p15:clr>
        </p15:guide>
        <p15:guide id="4" pos="69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esentation - Empty - Content">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 y="0"/>
            <a:ext cx="9143332" cy="6857499"/>
          </a:xfrm>
          <a:prstGeom prst="rect">
            <a:avLst/>
          </a:prstGeom>
        </p:spPr>
      </p:pic>
      <p:sp>
        <p:nvSpPr>
          <p:cNvPr id="10" name="Espace réservé du contenu 3"/>
          <p:cNvSpPr>
            <a:spLocks noGrp="1"/>
          </p:cNvSpPr>
          <p:nvPr>
            <p:ph sz="quarter" idx="10" hasCustomPrompt="1"/>
          </p:nvPr>
        </p:nvSpPr>
        <p:spPr>
          <a:xfrm>
            <a:off x="737593" y="1093984"/>
            <a:ext cx="7668815" cy="4674993"/>
          </a:xfrm>
          <a:prstGeom prst="rect">
            <a:avLst/>
          </a:prstGeom>
        </p:spPr>
        <p:txBody>
          <a:bodyPr>
            <a:normAutofit/>
          </a:bodyPr>
          <a:lstStyle>
            <a:lvl1pPr marL="228600" indent="-228600">
              <a:buClr>
                <a:schemeClr val="accent4"/>
              </a:buClr>
              <a:buFont typeface="Wingdings" charset="2"/>
              <a:buChar char="§"/>
              <a:defRPr>
                <a:solidFill>
                  <a:schemeClr val="tx2"/>
                </a:solidFill>
                <a:latin typeface="Arial" charset="0"/>
                <a:ea typeface="Arial" charset="0"/>
                <a:cs typeface="Arial" charset="0"/>
              </a:defRPr>
            </a:lvl1pPr>
            <a:lvl2pPr marL="685800" indent="-228600">
              <a:buClr>
                <a:schemeClr val="accent4"/>
              </a:buClr>
              <a:buFont typeface="Wingdings" charset="2"/>
              <a:buChar char="§"/>
              <a:defRPr>
                <a:solidFill>
                  <a:schemeClr val="tx2"/>
                </a:solidFill>
                <a:latin typeface="Arial" charset="0"/>
                <a:ea typeface="Arial" charset="0"/>
                <a:cs typeface="Arial" charset="0"/>
              </a:defRPr>
            </a:lvl2pPr>
            <a:lvl3pPr marL="1143000" indent="-228600">
              <a:buClr>
                <a:schemeClr val="accent4"/>
              </a:buClr>
              <a:buFont typeface="Wingdings" charset="2"/>
              <a:buChar char="§"/>
              <a:defRPr>
                <a:solidFill>
                  <a:schemeClr val="tx2"/>
                </a:solidFill>
                <a:latin typeface="Arial" charset="0"/>
                <a:ea typeface="Arial" charset="0"/>
                <a:cs typeface="Arial" charset="0"/>
              </a:defRPr>
            </a:lvl3pPr>
            <a:lvl4pPr marL="1600200" indent="-228600">
              <a:buClr>
                <a:schemeClr val="accent4"/>
              </a:buClr>
              <a:buFont typeface="Wingdings" charset="2"/>
              <a:buChar char="§"/>
              <a:defRPr>
                <a:solidFill>
                  <a:schemeClr val="tx2"/>
                </a:solidFill>
                <a:latin typeface="Arial" charset="0"/>
                <a:ea typeface="Arial" charset="0"/>
                <a:cs typeface="Arial" charset="0"/>
              </a:defRPr>
            </a:lvl4pPr>
          </a:lstStyle>
          <a:p>
            <a:pPr lvl="0"/>
            <a:r>
              <a:rPr lang="fr-FR" err="1"/>
              <a:t>Level</a:t>
            </a:r>
            <a:r>
              <a:rPr lang="fr-FR"/>
              <a:t> 1</a:t>
            </a:r>
          </a:p>
          <a:p>
            <a:pPr lvl="1"/>
            <a:r>
              <a:rPr lang="fr-FR" err="1"/>
              <a:t>Level</a:t>
            </a:r>
            <a:r>
              <a:rPr lang="fr-FR"/>
              <a:t> 2</a:t>
            </a:r>
          </a:p>
          <a:p>
            <a:pPr lvl="2"/>
            <a:r>
              <a:rPr lang="fr-FR" err="1"/>
              <a:t>Level</a:t>
            </a:r>
            <a:r>
              <a:rPr lang="fr-FR"/>
              <a:t> 3</a:t>
            </a:r>
          </a:p>
          <a:p>
            <a:pPr lvl="3"/>
            <a:r>
              <a:rPr lang="fr-FR" err="1"/>
              <a:t>Level</a:t>
            </a:r>
            <a:r>
              <a:rPr lang="fr-FR"/>
              <a:t> 4</a:t>
            </a:r>
          </a:p>
        </p:txBody>
      </p:sp>
      <p:sp>
        <p:nvSpPr>
          <p:cNvPr id="13" name="Titre 13"/>
          <p:cNvSpPr>
            <a:spLocks noGrp="1"/>
          </p:cNvSpPr>
          <p:nvPr>
            <p:ph type="title" hasCustomPrompt="1"/>
          </p:nvPr>
        </p:nvSpPr>
        <p:spPr>
          <a:xfrm>
            <a:off x="737593" y="506217"/>
            <a:ext cx="6245657" cy="587767"/>
          </a:xfrm>
          <a:prstGeom prst="rect">
            <a:avLst/>
          </a:prstGeom>
        </p:spPr>
        <p:txBody>
          <a:bodyPr/>
          <a:lstStyle>
            <a:lvl1pPr>
              <a:defRPr sz="2800" b="1" i="0" baseline="0">
                <a:solidFill>
                  <a:schemeClr val="tx2"/>
                </a:solidFill>
                <a:latin typeface="Arial" charset="0"/>
                <a:ea typeface="Arial" charset="0"/>
                <a:cs typeface="Arial" charset="0"/>
              </a:defRPr>
            </a:lvl1pPr>
          </a:lstStyle>
          <a:p>
            <a:r>
              <a:rPr lang="fr-FR" err="1"/>
              <a:t>Presentation</a:t>
            </a:r>
            <a:r>
              <a:rPr lang="fr-FR"/>
              <a:t> </a:t>
            </a:r>
            <a:r>
              <a:rPr lang="fr-FR" err="1"/>
              <a:t>title</a:t>
            </a:r>
            <a:r>
              <a:rPr lang="fr-FR"/>
              <a:t> – one line</a:t>
            </a:r>
          </a:p>
        </p:txBody>
      </p:sp>
      <p:sp>
        <p:nvSpPr>
          <p:cNvPr id="7" name="ZoneTexte 6"/>
          <p:cNvSpPr txBox="1"/>
          <p:nvPr userDrawn="1"/>
        </p:nvSpPr>
        <p:spPr>
          <a:xfrm>
            <a:off x="6591905" y="6216896"/>
            <a:ext cx="2249714" cy="338554"/>
          </a:xfrm>
          <a:prstGeom prst="rect">
            <a:avLst/>
          </a:prstGeom>
          <a:noFill/>
        </p:spPr>
        <p:txBody>
          <a:bodyPr wrap="square" rtlCol="0">
            <a:spAutoFit/>
          </a:bodyPr>
          <a:lstStyle/>
          <a:p>
            <a:pPr algn="r"/>
            <a:fld id="{81EA0223-3D14-C84A-AE2B-9CB9ED9A928C}" type="slidenum">
              <a:rPr lang="fr-FR" sz="1600" smtClean="0">
                <a:solidFill>
                  <a:schemeClr val="tx2"/>
                </a:solidFill>
              </a:rPr>
              <a:pPr algn="r"/>
              <a:t>‹#›</a:t>
            </a:fld>
            <a:endParaRPr lang="fr-FR" sz="1600">
              <a:solidFill>
                <a:schemeClr val="tx2"/>
              </a:solidFill>
            </a:endParaRPr>
          </a:p>
        </p:txBody>
      </p:sp>
    </p:spTree>
    <p:extLst>
      <p:ext uri="{BB962C8B-B14F-4D97-AF65-F5344CB8AC3E}">
        <p14:creationId xmlns:p14="http://schemas.microsoft.com/office/powerpoint/2010/main" val="1286964294"/>
      </p:ext>
    </p:extLst>
  </p:cSld>
  <p:clrMapOvr>
    <a:masterClrMapping/>
  </p:clrMapOvr>
  <p:extLst mod="1">
    <p:ext uri="{DCECCB84-F9BA-43D5-87BE-67443E8EF086}">
      <p15:sldGuideLst xmlns:p15="http://schemas.microsoft.com/office/powerpoint/2012/main">
        <p15:guide id="1" pos="551">
          <p15:clr>
            <a:srgbClr val="FBAE40"/>
          </p15:clr>
        </p15:guide>
        <p15:guide id="2" orient="horz" pos="1253">
          <p15:clr>
            <a:srgbClr val="FBAE40"/>
          </p15:clr>
        </p15:guide>
        <p15:guide id="3" orient="horz" pos="3634">
          <p15:clr>
            <a:srgbClr val="FBAE40"/>
          </p15:clr>
        </p15:guide>
        <p15:guide id="4" pos="699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esentation - Two content shapes">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 y="0"/>
            <a:ext cx="9143332" cy="6857499"/>
          </a:xfrm>
          <a:prstGeom prst="rect">
            <a:avLst/>
          </a:prstGeom>
        </p:spPr>
      </p:pic>
      <p:sp>
        <p:nvSpPr>
          <p:cNvPr id="13" name="Titre 13"/>
          <p:cNvSpPr>
            <a:spLocks noGrp="1"/>
          </p:cNvSpPr>
          <p:nvPr>
            <p:ph type="title" hasCustomPrompt="1"/>
          </p:nvPr>
        </p:nvSpPr>
        <p:spPr>
          <a:xfrm>
            <a:off x="737593" y="506217"/>
            <a:ext cx="6245657" cy="587767"/>
          </a:xfrm>
          <a:prstGeom prst="rect">
            <a:avLst/>
          </a:prstGeom>
        </p:spPr>
        <p:txBody>
          <a:bodyPr/>
          <a:lstStyle>
            <a:lvl1pPr>
              <a:defRPr sz="2800" b="1" i="0" baseline="0">
                <a:solidFill>
                  <a:schemeClr val="tx2"/>
                </a:solidFill>
                <a:latin typeface="Arial" charset="0"/>
                <a:ea typeface="Arial" charset="0"/>
                <a:cs typeface="Arial" charset="0"/>
              </a:defRPr>
            </a:lvl1pPr>
          </a:lstStyle>
          <a:p>
            <a:r>
              <a:rPr lang="fr-FR" err="1"/>
              <a:t>Presentation</a:t>
            </a:r>
            <a:r>
              <a:rPr lang="fr-FR"/>
              <a:t> </a:t>
            </a:r>
            <a:r>
              <a:rPr lang="fr-FR" err="1"/>
              <a:t>title</a:t>
            </a:r>
            <a:r>
              <a:rPr lang="fr-FR"/>
              <a:t> – one line</a:t>
            </a:r>
          </a:p>
        </p:txBody>
      </p:sp>
      <p:sp>
        <p:nvSpPr>
          <p:cNvPr id="7" name="ZoneTexte 6"/>
          <p:cNvSpPr txBox="1"/>
          <p:nvPr userDrawn="1"/>
        </p:nvSpPr>
        <p:spPr>
          <a:xfrm>
            <a:off x="6591905" y="6216896"/>
            <a:ext cx="2249714" cy="338554"/>
          </a:xfrm>
          <a:prstGeom prst="rect">
            <a:avLst/>
          </a:prstGeom>
          <a:noFill/>
        </p:spPr>
        <p:txBody>
          <a:bodyPr wrap="square" rtlCol="0">
            <a:spAutoFit/>
          </a:bodyPr>
          <a:lstStyle/>
          <a:p>
            <a:pPr algn="r"/>
            <a:fld id="{81EA0223-3D14-C84A-AE2B-9CB9ED9A928C}" type="slidenum">
              <a:rPr lang="fr-FR" sz="1600" smtClean="0">
                <a:solidFill>
                  <a:schemeClr val="tx2"/>
                </a:solidFill>
              </a:rPr>
              <a:pPr algn="r"/>
              <a:t>‹#›</a:t>
            </a:fld>
            <a:endParaRPr lang="fr-FR" sz="1600">
              <a:solidFill>
                <a:schemeClr val="tx2"/>
              </a:solidFill>
            </a:endParaRPr>
          </a:p>
        </p:txBody>
      </p:sp>
      <p:sp>
        <p:nvSpPr>
          <p:cNvPr id="6" name="Espace réservé du contenu 3"/>
          <p:cNvSpPr>
            <a:spLocks noGrp="1"/>
          </p:cNvSpPr>
          <p:nvPr>
            <p:ph sz="quarter" idx="10" hasCustomPrompt="1"/>
          </p:nvPr>
        </p:nvSpPr>
        <p:spPr>
          <a:xfrm>
            <a:off x="737594" y="1093983"/>
            <a:ext cx="3639022" cy="4682243"/>
          </a:xfrm>
          <a:prstGeom prst="rect">
            <a:avLst/>
          </a:prstGeom>
        </p:spPr>
        <p:txBody>
          <a:bodyPr>
            <a:normAutofit/>
          </a:bodyPr>
          <a:lstStyle>
            <a:lvl1pPr marL="228600" indent="-228600">
              <a:buClr>
                <a:schemeClr val="accent4"/>
              </a:buClr>
              <a:buFont typeface="Wingdings" charset="2"/>
              <a:buChar char="§"/>
              <a:defRPr>
                <a:solidFill>
                  <a:schemeClr val="tx2"/>
                </a:solidFill>
                <a:latin typeface="Arial" charset="0"/>
                <a:ea typeface="Arial" charset="0"/>
                <a:cs typeface="Arial" charset="0"/>
              </a:defRPr>
            </a:lvl1pPr>
            <a:lvl2pPr marL="685800" indent="-228600">
              <a:buClr>
                <a:schemeClr val="accent4"/>
              </a:buClr>
              <a:buFont typeface="Wingdings" charset="2"/>
              <a:buChar char="§"/>
              <a:defRPr>
                <a:solidFill>
                  <a:schemeClr val="tx2"/>
                </a:solidFill>
                <a:latin typeface="Arial" charset="0"/>
                <a:ea typeface="Arial" charset="0"/>
                <a:cs typeface="Arial" charset="0"/>
              </a:defRPr>
            </a:lvl2pPr>
            <a:lvl3pPr marL="1143000" indent="-228600">
              <a:buClr>
                <a:schemeClr val="accent4"/>
              </a:buClr>
              <a:buFont typeface="Wingdings" charset="2"/>
              <a:buChar char="§"/>
              <a:defRPr>
                <a:solidFill>
                  <a:schemeClr val="tx2"/>
                </a:solidFill>
                <a:latin typeface="Arial" charset="0"/>
                <a:ea typeface="Arial" charset="0"/>
                <a:cs typeface="Arial" charset="0"/>
              </a:defRPr>
            </a:lvl3pPr>
            <a:lvl4pPr marL="1600200" indent="-228600">
              <a:buClr>
                <a:schemeClr val="accent4"/>
              </a:buClr>
              <a:buFont typeface="Wingdings" charset="2"/>
              <a:buChar char="§"/>
              <a:defRPr>
                <a:solidFill>
                  <a:schemeClr val="tx2"/>
                </a:solidFill>
                <a:latin typeface="Arial" charset="0"/>
                <a:ea typeface="Arial" charset="0"/>
                <a:cs typeface="Arial" charset="0"/>
              </a:defRPr>
            </a:lvl4pPr>
          </a:lstStyle>
          <a:p>
            <a:pPr lvl="0"/>
            <a:r>
              <a:rPr lang="fr-FR" err="1"/>
              <a:t>Level</a:t>
            </a:r>
            <a:r>
              <a:rPr lang="fr-FR"/>
              <a:t> 1</a:t>
            </a:r>
          </a:p>
          <a:p>
            <a:pPr lvl="1"/>
            <a:r>
              <a:rPr lang="fr-FR" err="1"/>
              <a:t>Level</a:t>
            </a:r>
            <a:r>
              <a:rPr lang="fr-FR"/>
              <a:t> 2</a:t>
            </a:r>
          </a:p>
          <a:p>
            <a:pPr lvl="2"/>
            <a:r>
              <a:rPr lang="fr-FR" err="1"/>
              <a:t>Level</a:t>
            </a:r>
            <a:r>
              <a:rPr lang="fr-FR"/>
              <a:t> 3</a:t>
            </a:r>
          </a:p>
          <a:p>
            <a:pPr lvl="3"/>
            <a:r>
              <a:rPr lang="fr-FR" err="1"/>
              <a:t>Level</a:t>
            </a:r>
            <a:r>
              <a:rPr lang="fr-FR"/>
              <a:t> 4</a:t>
            </a:r>
          </a:p>
        </p:txBody>
      </p:sp>
      <p:sp>
        <p:nvSpPr>
          <p:cNvPr id="8" name="Espace réservé du contenu 3"/>
          <p:cNvSpPr>
            <a:spLocks noGrp="1"/>
          </p:cNvSpPr>
          <p:nvPr>
            <p:ph sz="quarter" idx="11" hasCustomPrompt="1"/>
          </p:nvPr>
        </p:nvSpPr>
        <p:spPr>
          <a:xfrm>
            <a:off x="4772394" y="1093983"/>
            <a:ext cx="3639022" cy="4682243"/>
          </a:xfrm>
          <a:prstGeom prst="rect">
            <a:avLst/>
          </a:prstGeom>
        </p:spPr>
        <p:txBody>
          <a:bodyPr>
            <a:normAutofit/>
          </a:bodyPr>
          <a:lstStyle>
            <a:lvl1pPr marL="228600" indent="-228600">
              <a:buClr>
                <a:schemeClr val="accent4"/>
              </a:buClr>
              <a:buFont typeface="Wingdings" charset="2"/>
              <a:buChar char="§"/>
              <a:defRPr>
                <a:solidFill>
                  <a:schemeClr val="tx2"/>
                </a:solidFill>
                <a:latin typeface="Arial" charset="0"/>
                <a:ea typeface="Arial" charset="0"/>
                <a:cs typeface="Arial" charset="0"/>
              </a:defRPr>
            </a:lvl1pPr>
            <a:lvl2pPr marL="685800" indent="-228600">
              <a:buClr>
                <a:schemeClr val="accent4"/>
              </a:buClr>
              <a:buFont typeface="Wingdings" charset="2"/>
              <a:buChar char="§"/>
              <a:defRPr>
                <a:solidFill>
                  <a:schemeClr val="tx2"/>
                </a:solidFill>
                <a:latin typeface="Arial" charset="0"/>
                <a:ea typeface="Arial" charset="0"/>
                <a:cs typeface="Arial" charset="0"/>
              </a:defRPr>
            </a:lvl2pPr>
            <a:lvl3pPr marL="1143000" indent="-228600">
              <a:buClr>
                <a:schemeClr val="accent4"/>
              </a:buClr>
              <a:buFont typeface="Wingdings" charset="2"/>
              <a:buChar char="§"/>
              <a:defRPr>
                <a:solidFill>
                  <a:schemeClr val="tx2"/>
                </a:solidFill>
                <a:latin typeface="Arial" charset="0"/>
                <a:ea typeface="Arial" charset="0"/>
                <a:cs typeface="Arial" charset="0"/>
              </a:defRPr>
            </a:lvl3pPr>
            <a:lvl4pPr marL="1600200" indent="-228600">
              <a:buClr>
                <a:schemeClr val="accent4"/>
              </a:buClr>
              <a:buFont typeface="Wingdings" charset="2"/>
              <a:buChar char="§"/>
              <a:defRPr>
                <a:solidFill>
                  <a:schemeClr val="tx2"/>
                </a:solidFill>
                <a:latin typeface="Arial" charset="0"/>
                <a:ea typeface="Arial" charset="0"/>
                <a:cs typeface="Arial" charset="0"/>
              </a:defRPr>
            </a:lvl4pPr>
          </a:lstStyle>
          <a:p>
            <a:pPr lvl="0"/>
            <a:r>
              <a:rPr lang="fr-FR" err="1"/>
              <a:t>Level</a:t>
            </a:r>
            <a:r>
              <a:rPr lang="fr-FR"/>
              <a:t> 1</a:t>
            </a:r>
          </a:p>
          <a:p>
            <a:pPr lvl="1"/>
            <a:r>
              <a:rPr lang="fr-FR" err="1"/>
              <a:t>Level</a:t>
            </a:r>
            <a:r>
              <a:rPr lang="fr-FR"/>
              <a:t> 2</a:t>
            </a:r>
          </a:p>
          <a:p>
            <a:pPr lvl="2"/>
            <a:r>
              <a:rPr lang="fr-FR" err="1"/>
              <a:t>Level</a:t>
            </a:r>
            <a:r>
              <a:rPr lang="fr-FR"/>
              <a:t> 3</a:t>
            </a:r>
          </a:p>
          <a:p>
            <a:pPr lvl="3"/>
            <a:r>
              <a:rPr lang="fr-FR" err="1"/>
              <a:t>Level</a:t>
            </a:r>
            <a:r>
              <a:rPr lang="fr-FR"/>
              <a:t> 4</a:t>
            </a:r>
          </a:p>
        </p:txBody>
      </p:sp>
    </p:spTree>
    <p:extLst>
      <p:ext uri="{BB962C8B-B14F-4D97-AF65-F5344CB8AC3E}">
        <p14:creationId xmlns:p14="http://schemas.microsoft.com/office/powerpoint/2010/main" val="1659726060"/>
      </p:ext>
    </p:extLst>
  </p:cSld>
  <p:clrMapOvr>
    <a:masterClrMapping/>
  </p:clrMapOvr>
  <p:extLst mod="1">
    <p:ext uri="{DCECCB84-F9BA-43D5-87BE-67443E8EF086}">
      <p15:sldGuideLst xmlns:p15="http://schemas.microsoft.com/office/powerpoint/2012/main">
        <p15:guide id="1" pos="551">
          <p15:clr>
            <a:srgbClr val="FBAE40"/>
          </p15:clr>
        </p15:guide>
        <p15:guide id="2" orient="horz" pos="1253">
          <p15:clr>
            <a:srgbClr val="FBAE40"/>
          </p15:clr>
        </p15:guide>
        <p15:guide id="3" orient="horz" pos="3634">
          <p15:clr>
            <a:srgbClr val="FBAE40"/>
          </p15:clr>
        </p15:guide>
        <p15:guide id="4" pos="69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resentation - Content">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 y="0"/>
            <a:ext cx="9143332" cy="6857499"/>
          </a:xfrm>
          <a:prstGeom prst="rect">
            <a:avLst/>
          </a:prstGeom>
        </p:spPr>
      </p:pic>
      <p:sp>
        <p:nvSpPr>
          <p:cNvPr id="7" name="ZoneTexte 6"/>
          <p:cNvSpPr txBox="1"/>
          <p:nvPr userDrawn="1"/>
        </p:nvSpPr>
        <p:spPr>
          <a:xfrm>
            <a:off x="6591905" y="6216896"/>
            <a:ext cx="2249714" cy="338554"/>
          </a:xfrm>
          <a:prstGeom prst="rect">
            <a:avLst/>
          </a:prstGeom>
          <a:noFill/>
        </p:spPr>
        <p:txBody>
          <a:bodyPr wrap="square" rtlCol="0">
            <a:spAutoFit/>
          </a:bodyPr>
          <a:lstStyle/>
          <a:p>
            <a:pPr algn="r"/>
            <a:fld id="{81EA0223-3D14-C84A-AE2B-9CB9ED9A928C}" type="slidenum">
              <a:rPr lang="fr-FR" sz="1600" smtClean="0">
                <a:solidFill>
                  <a:schemeClr val="tx2"/>
                </a:solidFill>
              </a:rPr>
              <a:pPr algn="r"/>
              <a:t>‹#›</a:t>
            </a:fld>
            <a:endParaRPr lang="fr-FR" sz="1600">
              <a:solidFill>
                <a:schemeClr val="tx2"/>
              </a:solidFill>
            </a:endParaRPr>
          </a:p>
        </p:txBody>
      </p:sp>
      <p:sp>
        <p:nvSpPr>
          <p:cNvPr id="11" name="Titre 13"/>
          <p:cNvSpPr>
            <a:spLocks noGrp="1"/>
          </p:cNvSpPr>
          <p:nvPr>
            <p:ph type="title" hasCustomPrompt="1"/>
          </p:nvPr>
        </p:nvSpPr>
        <p:spPr>
          <a:xfrm>
            <a:off x="737593" y="1515180"/>
            <a:ext cx="6245657" cy="587767"/>
          </a:xfrm>
          <a:prstGeom prst="rect">
            <a:avLst/>
          </a:prstGeom>
        </p:spPr>
        <p:txBody>
          <a:bodyPr/>
          <a:lstStyle>
            <a:lvl1pPr>
              <a:defRPr sz="2800" b="1" i="0" baseline="0">
                <a:solidFill>
                  <a:schemeClr val="tx2"/>
                </a:solidFill>
                <a:latin typeface="Arial" charset="0"/>
                <a:ea typeface="Arial" charset="0"/>
                <a:cs typeface="Arial" charset="0"/>
              </a:defRPr>
            </a:lvl1pPr>
          </a:lstStyle>
          <a:p>
            <a:r>
              <a:rPr lang="fr-FR" err="1"/>
              <a:t>Presentation</a:t>
            </a:r>
            <a:r>
              <a:rPr lang="fr-FR"/>
              <a:t> </a:t>
            </a:r>
            <a:r>
              <a:rPr lang="fr-FR" err="1"/>
              <a:t>title</a:t>
            </a:r>
            <a:r>
              <a:rPr lang="fr-FR"/>
              <a:t> – one line</a:t>
            </a:r>
          </a:p>
        </p:txBody>
      </p:sp>
      <p:sp>
        <p:nvSpPr>
          <p:cNvPr id="12" name="Espace réservé du tableau 4"/>
          <p:cNvSpPr>
            <a:spLocks noGrp="1"/>
          </p:cNvSpPr>
          <p:nvPr>
            <p:ph type="tbl" sz="quarter" idx="10"/>
          </p:nvPr>
        </p:nvSpPr>
        <p:spPr>
          <a:xfrm>
            <a:off x="738188" y="2103438"/>
            <a:ext cx="7667625" cy="3673475"/>
          </a:xfrm>
          <a:prstGeom prst="rect">
            <a:avLst/>
          </a:prstGeom>
        </p:spPr>
        <p:txBody>
          <a:bodyPr vert="horz">
            <a:normAutofit/>
          </a:bodyPr>
          <a:lstStyle/>
          <a:p>
            <a:endParaRPr lang="fr-FR"/>
          </a:p>
        </p:txBody>
      </p:sp>
    </p:spTree>
    <p:extLst>
      <p:ext uri="{BB962C8B-B14F-4D97-AF65-F5344CB8AC3E}">
        <p14:creationId xmlns:p14="http://schemas.microsoft.com/office/powerpoint/2010/main" val="978716847"/>
      </p:ext>
    </p:extLst>
  </p:cSld>
  <p:clrMapOvr>
    <a:masterClrMapping/>
  </p:clrMapOvr>
  <p:extLst mod="1">
    <p:ext uri="{DCECCB84-F9BA-43D5-87BE-67443E8EF086}">
      <p15:sldGuideLst xmlns:p15="http://schemas.microsoft.com/office/powerpoint/2012/main">
        <p15:guide id="1" pos="551">
          <p15:clr>
            <a:srgbClr val="FBAE40"/>
          </p15:clr>
        </p15:guide>
        <p15:guide id="2" orient="horz" pos="1253">
          <p15:clr>
            <a:srgbClr val="FBAE40"/>
          </p15:clr>
        </p15:guide>
        <p15:guide id="3" orient="horz" pos="3634">
          <p15:clr>
            <a:srgbClr val="FBAE40"/>
          </p15:clr>
        </p15:guide>
        <p15:guide id="4" pos="699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Presentation - Content 2">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 y="0"/>
            <a:ext cx="9143332" cy="6857499"/>
          </a:xfrm>
          <a:prstGeom prst="rect">
            <a:avLst/>
          </a:prstGeom>
        </p:spPr>
      </p:pic>
      <p:sp>
        <p:nvSpPr>
          <p:cNvPr id="8" name="ZoneTexte 7"/>
          <p:cNvSpPr txBox="1"/>
          <p:nvPr userDrawn="1"/>
        </p:nvSpPr>
        <p:spPr>
          <a:xfrm>
            <a:off x="6591905" y="6216896"/>
            <a:ext cx="2249714" cy="338554"/>
          </a:xfrm>
          <a:prstGeom prst="rect">
            <a:avLst/>
          </a:prstGeom>
          <a:noFill/>
        </p:spPr>
        <p:txBody>
          <a:bodyPr wrap="square" rtlCol="0">
            <a:spAutoFit/>
          </a:bodyPr>
          <a:lstStyle/>
          <a:p>
            <a:pPr algn="r"/>
            <a:fld id="{81EA0223-3D14-C84A-AE2B-9CB9ED9A928C}" type="slidenum">
              <a:rPr lang="fr-FR" sz="1600" smtClean="0">
                <a:solidFill>
                  <a:schemeClr val="tx2"/>
                </a:solidFill>
              </a:rPr>
              <a:pPr algn="r"/>
              <a:t>‹#›</a:t>
            </a:fld>
            <a:endParaRPr lang="fr-FR" sz="1600">
              <a:solidFill>
                <a:schemeClr val="tx2"/>
              </a:solidFill>
            </a:endParaRPr>
          </a:p>
        </p:txBody>
      </p:sp>
      <p:sp>
        <p:nvSpPr>
          <p:cNvPr id="11" name="Titre 13"/>
          <p:cNvSpPr>
            <a:spLocks noGrp="1"/>
          </p:cNvSpPr>
          <p:nvPr>
            <p:ph type="title" hasCustomPrompt="1"/>
          </p:nvPr>
        </p:nvSpPr>
        <p:spPr>
          <a:xfrm>
            <a:off x="737593" y="565743"/>
            <a:ext cx="6245657" cy="587767"/>
          </a:xfrm>
          <a:prstGeom prst="rect">
            <a:avLst/>
          </a:prstGeom>
        </p:spPr>
        <p:txBody>
          <a:bodyPr/>
          <a:lstStyle>
            <a:lvl1pPr>
              <a:defRPr sz="2800" b="1" i="0" baseline="0">
                <a:solidFill>
                  <a:schemeClr val="tx2"/>
                </a:solidFill>
                <a:latin typeface="Arial" charset="0"/>
                <a:ea typeface="Arial" charset="0"/>
                <a:cs typeface="Arial" charset="0"/>
              </a:defRPr>
            </a:lvl1pPr>
          </a:lstStyle>
          <a:p>
            <a:r>
              <a:rPr lang="fr-FR" err="1"/>
              <a:t>Presentation</a:t>
            </a:r>
            <a:r>
              <a:rPr lang="fr-FR"/>
              <a:t> </a:t>
            </a:r>
            <a:r>
              <a:rPr lang="fr-FR" err="1"/>
              <a:t>title</a:t>
            </a:r>
            <a:r>
              <a:rPr lang="fr-FR"/>
              <a:t> – one line</a:t>
            </a:r>
          </a:p>
        </p:txBody>
      </p:sp>
      <p:sp>
        <p:nvSpPr>
          <p:cNvPr id="12" name="Espace réservé du tableau 4"/>
          <p:cNvSpPr>
            <a:spLocks noGrp="1"/>
          </p:cNvSpPr>
          <p:nvPr>
            <p:ph type="tbl" sz="quarter" idx="10"/>
          </p:nvPr>
        </p:nvSpPr>
        <p:spPr>
          <a:xfrm>
            <a:off x="738188" y="1155980"/>
            <a:ext cx="7667625" cy="3785907"/>
          </a:xfrm>
          <a:prstGeom prst="rect">
            <a:avLst/>
          </a:prstGeom>
        </p:spPr>
        <p:txBody>
          <a:bodyPr vert="horz"/>
          <a:lstStyle/>
          <a:p>
            <a:endParaRPr lang="fr-FR"/>
          </a:p>
        </p:txBody>
      </p:sp>
    </p:spTree>
    <p:extLst>
      <p:ext uri="{BB962C8B-B14F-4D97-AF65-F5344CB8AC3E}">
        <p14:creationId xmlns:p14="http://schemas.microsoft.com/office/powerpoint/2010/main" val="2226778811"/>
      </p:ext>
    </p:extLst>
  </p:cSld>
  <p:clrMapOvr>
    <a:masterClrMapping/>
  </p:clrMapOvr>
  <p:extLst mod="1">
    <p:ext uri="{DCECCB84-F9BA-43D5-87BE-67443E8EF086}">
      <p15:sldGuideLst xmlns:p15="http://schemas.microsoft.com/office/powerpoint/2012/main">
        <p15:guide id="1" pos="551">
          <p15:clr>
            <a:srgbClr val="FBAE40"/>
          </p15:clr>
        </p15:guide>
        <p15:guide id="2" orient="horz" pos="504">
          <p15:clr>
            <a:srgbClr val="FBAE40"/>
          </p15:clr>
        </p15:guide>
        <p15:guide id="3" orient="horz" pos="3113">
          <p15:clr>
            <a:srgbClr val="FBAE40"/>
          </p15:clr>
        </p15:guide>
        <p15:guide id="4" pos="6992">
          <p15:clr>
            <a:srgbClr val="FBAE40"/>
          </p15:clr>
        </p15:guide>
      </p15:sldGuideLst>
    </p:ext>
  </p:extLs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slideLayout" Target="../slideLayouts/slideLayout26.xml"/><Relationship Id="rId13" Type="http://schemas.openxmlformats.org/officeDocument/2006/relationships/slideLayout" Target="../slideLayouts/slideLayout27.xml"/><Relationship Id="rId14" Type="http://schemas.openxmlformats.org/officeDocument/2006/relationships/slideLayout" Target="../slideLayouts/slideLayout28.xml"/><Relationship Id="rId15" Type="http://schemas.openxmlformats.org/officeDocument/2006/relationships/slideLayout" Target="../slideLayouts/slideLayout29.xml"/><Relationship Id="rId16" Type="http://schemas.openxmlformats.org/officeDocument/2006/relationships/slideLayout" Target="../slideLayouts/slideLayout30.xml"/><Relationship Id="rId17" Type="http://schemas.openxmlformats.org/officeDocument/2006/relationships/slideLayout" Target="../slideLayouts/slideLayout31.xml"/><Relationship Id="rId18" Type="http://schemas.openxmlformats.org/officeDocument/2006/relationships/theme" Target="../theme/theme2.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0.xml"/><Relationship Id="rId20" Type="http://schemas.openxmlformats.org/officeDocument/2006/relationships/slideLayout" Target="../slideLayouts/slideLayout51.xml"/><Relationship Id="rId21" Type="http://schemas.openxmlformats.org/officeDocument/2006/relationships/theme" Target="../theme/theme3.xml"/><Relationship Id="rId10" Type="http://schemas.openxmlformats.org/officeDocument/2006/relationships/slideLayout" Target="../slideLayouts/slideLayout41.xml"/><Relationship Id="rId11" Type="http://schemas.openxmlformats.org/officeDocument/2006/relationships/slideLayout" Target="../slideLayouts/slideLayout42.xml"/><Relationship Id="rId12" Type="http://schemas.openxmlformats.org/officeDocument/2006/relationships/slideLayout" Target="../slideLayouts/slideLayout43.xml"/><Relationship Id="rId13" Type="http://schemas.openxmlformats.org/officeDocument/2006/relationships/slideLayout" Target="../slideLayouts/slideLayout44.xml"/><Relationship Id="rId14" Type="http://schemas.openxmlformats.org/officeDocument/2006/relationships/slideLayout" Target="../slideLayouts/slideLayout45.xml"/><Relationship Id="rId15" Type="http://schemas.openxmlformats.org/officeDocument/2006/relationships/slideLayout" Target="../slideLayouts/slideLayout46.xml"/><Relationship Id="rId16" Type="http://schemas.openxmlformats.org/officeDocument/2006/relationships/slideLayout" Target="../slideLayouts/slideLayout47.xml"/><Relationship Id="rId17" Type="http://schemas.openxmlformats.org/officeDocument/2006/relationships/slideLayout" Target="../slideLayouts/slideLayout48.xml"/><Relationship Id="rId18" Type="http://schemas.openxmlformats.org/officeDocument/2006/relationships/slideLayout" Target="../slideLayouts/slideLayout49.xml"/><Relationship Id="rId19" Type="http://schemas.openxmlformats.org/officeDocument/2006/relationships/slideLayout" Target="../slideLayouts/slideLayout50.xml"/><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80845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558026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23" r:id="rId11"/>
    <p:sldLayoutId id="2147483719" r:id="rId12"/>
    <p:sldLayoutId id="2147483720" r:id="rId13"/>
    <p:sldLayoutId id="2147483721" r:id="rId14"/>
    <p:sldLayoutId id="2147483722" r:id="rId15"/>
    <p:sldLayoutId id="2147483724" r:id="rId16"/>
    <p:sldLayoutId id="2147483725"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tr-TR" smtClean="0"/>
              <a:t>Asıl başlık stili için tıklayın</a:t>
            </a:r>
            <a:endParaRPr lang="tr-TR"/>
          </a:p>
        </p:txBody>
      </p:sp>
      <p:sp>
        <p:nvSpPr>
          <p:cNvPr id="3" name="Metin Yer Tutucusu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tr-TR" smtClean="0"/>
              <a:t>Ana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6C85252-AABB-184B-8219-7ECE6FE49D25}" type="datetimeFigureOut">
              <a:rPr lang="tr-TR" smtClean="0"/>
              <a:t>21.03.2019</a:t>
            </a:fld>
            <a:endParaRPr lang="tr-TR"/>
          </a:p>
        </p:txBody>
      </p:sp>
      <p:sp>
        <p:nvSpPr>
          <p:cNvPr id="5" name="Alt Bilgi Yer Tutucusu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7D6FFE8-1A28-7848-91D1-BA79D87E5641}" type="slidenum">
              <a:rPr lang="tr-TR" smtClean="0"/>
              <a:t>‹#›</a:t>
            </a:fld>
            <a:endParaRPr lang="tr-TR"/>
          </a:p>
        </p:txBody>
      </p:sp>
    </p:spTree>
    <p:extLst>
      <p:ext uri="{BB962C8B-B14F-4D97-AF65-F5344CB8AC3E}">
        <p14:creationId xmlns:p14="http://schemas.microsoft.com/office/powerpoint/2010/main" val="83303216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3" r:id="rId16"/>
    <p:sldLayoutId id="2147483744" r:id="rId17"/>
    <p:sldLayoutId id="2147483745" r:id="rId18"/>
    <p:sldLayoutId id="2147483747" r:id="rId19"/>
    <p:sldLayoutId id="2147483748" r:id="rId20"/>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tr-T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6.xml"/><Relationship Id="rId3" Type="http://schemas.openxmlformats.org/officeDocument/2006/relationships/image" Target="../media/image62.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7.xml"/><Relationship Id="rId3" Type="http://schemas.openxmlformats.org/officeDocument/2006/relationships/image" Target="../media/image63.tiff"/></Relationships>
</file>

<file path=ppt/slides/_rels/slide12.xml.rels><?xml version="1.0" encoding="UTF-8" standalone="yes"?>
<Relationships xmlns="http://schemas.openxmlformats.org/package/2006/relationships"><Relationship Id="rId3" Type="http://schemas.openxmlformats.org/officeDocument/2006/relationships/image" Target="../media/image64.tiff"/><Relationship Id="rId4" Type="http://schemas.openxmlformats.org/officeDocument/2006/relationships/image" Target="../media/image65.tiff"/><Relationship Id="rId1" Type="http://schemas.openxmlformats.org/officeDocument/2006/relationships/slideLayout" Target="../slideLayouts/slideLayout45.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9.xml"/><Relationship Id="rId3" Type="http://schemas.openxmlformats.org/officeDocument/2006/relationships/image" Target="../media/image66.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67.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0.xml"/><Relationship Id="rId3" Type="http://schemas.openxmlformats.org/officeDocument/2006/relationships/image" Target="../media/image68.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1.xml"/><Relationship Id="rId3" Type="http://schemas.openxmlformats.org/officeDocument/2006/relationships/image" Target="../media/image69.tiff"/></Relationships>
</file>

<file path=ppt/slides/_rels/slide17.xml.rels><?xml version="1.0" encoding="UTF-8" standalone="yes"?>
<Relationships xmlns="http://schemas.openxmlformats.org/package/2006/relationships"><Relationship Id="rId3" Type="http://schemas.openxmlformats.org/officeDocument/2006/relationships/image" Target="../media/image70.jpg"/><Relationship Id="rId4" Type="http://schemas.openxmlformats.org/officeDocument/2006/relationships/image" Target="../media/image71.jpg"/><Relationship Id="rId1" Type="http://schemas.openxmlformats.org/officeDocument/2006/relationships/slideLayout" Target="../slideLayouts/slideLayout50.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7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2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3.xml"/><Relationship Id="rId3" Type="http://schemas.openxmlformats.org/officeDocument/2006/relationships/image" Target="../media/image7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4.xml"/><Relationship Id="rId3" Type="http://schemas.openxmlformats.org/officeDocument/2006/relationships/image" Target="../media/image74.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75.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76.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5.xml"/><Relationship Id="rId3" Type="http://schemas.openxmlformats.org/officeDocument/2006/relationships/image" Target="../media/image77.tiff"/></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45.xml"/><Relationship Id="rId2"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20" Type="http://schemas.openxmlformats.org/officeDocument/2006/relationships/diagramColors" Target="../diagrams/colors4.xml"/><Relationship Id="rId21" Type="http://schemas.microsoft.com/office/2007/relationships/diagramDrawing" Target="../diagrams/drawing4.xml"/><Relationship Id="rId22" Type="http://schemas.openxmlformats.org/officeDocument/2006/relationships/diagramData" Target="../diagrams/data5.xml"/><Relationship Id="rId23" Type="http://schemas.openxmlformats.org/officeDocument/2006/relationships/diagramLayout" Target="../diagrams/layout5.xml"/><Relationship Id="rId24" Type="http://schemas.openxmlformats.org/officeDocument/2006/relationships/diagramQuickStyle" Target="../diagrams/quickStyle5.xml"/><Relationship Id="rId25" Type="http://schemas.openxmlformats.org/officeDocument/2006/relationships/diagramColors" Target="../diagrams/colors5.xml"/><Relationship Id="rId26" Type="http://schemas.microsoft.com/office/2007/relationships/diagramDrawing" Target="../diagrams/drawing5.xml"/><Relationship Id="rId27" Type="http://schemas.openxmlformats.org/officeDocument/2006/relationships/diagramData" Target="../diagrams/data6.xml"/><Relationship Id="rId28" Type="http://schemas.openxmlformats.org/officeDocument/2006/relationships/diagramLayout" Target="../diagrams/layout6.xml"/><Relationship Id="rId29" Type="http://schemas.openxmlformats.org/officeDocument/2006/relationships/diagramQuickStyle" Target="../diagrams/quickStyle6.xml"/><Relationship Id="rId1" Type="http://schemas.openxmlformats.org/officeDocument/2006/relationships/slideLayout" Target="../slideLayouts/slideLayout47.xml"/><Relationship Id="rId2" Type="http://schemas.openxmlformats.org/officeDocument/2006/relationships/notesSlide" Target="../notesSlides/notesSlide18.xml"/><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30" Type="http://schemas.openxmlformats.org/officeDocument/2006/relationships/diagramColors" Target="../diagrams/colors6.xml"/><Relationship Id="rId31" Type="http://schemas.microsoft.com/office/2007/relationships/diagramDrawing" Target="../diagrams/drawing6.xml"/><Relationship Id="rId32" Type="http://schemas.openxmlformats.org/officeDocument/2006/relationships/image" Target="../media/image82.png"/><Relationship Id="rId9" Type="http://schemas.openxmlformats.org/officeDocument/2006/relationships/diagramQuickStyle" Target="../diagrams/quickStyle2.xml"/><Relationship Id="rId6" Type="http://schemas.openxmlformats.org/officeDocument/2006/relationships/image" Target="../media/image81.png"/><Relationship Id="rId7" Type="http://schemas.openxmlformats.org/officeDocument/2006/relationships/diagramData" Target="../diagrams/data2.xml"/><Relationship Id="rId8" Type="http://schemas.openxmlformats.org/officeDocument/2006/relationships/diagramLayout" Target="../diagrams/layout2.xml"/><Relationship Id="rId33" Type="http://schemas.openxmlformats.org/officeDocument/2006/relationships/image" Target="../media/image83.png"/><Relationship Id="rId34" Type="http://schemas.openxmlformats.org/officeDocument/2006/relationships/image" Target="../media/image84.jpeg"/><Relationship Id="rId35" Type="http://schemas.openxmlformats.org/officeDocument/2006/relationships/image" Target="../media/image85.png"/><Relationship Id="rId10" Type="http://schemas.openxmlformats.org/officeDocument/2006/relationships/diagramColors" Target="../diagrams/colors2.xml"/><Relationship Id="rId11" Type="http://schemas.microsoft.com/office/2007/relationships/diagramDrawing" Target="../diagrams/drawing2.xml"/><Relationship Id="rId12" Type="http://schemas.openxmlformats.org/officeDocument/2006/relationships/diagramData" Target="../diagrams/data3.xml"/><Relationship Id="rId13" Type="http://schemas.openxmlformats.org/officeDocument/2006/relationships/diagramLayout" Target="../diagrams/layout3.xml"/><Relationship Id="rId14" Type="http://schemas.openxmlformats.org/officeDocument/2006/relationships/diagramQuickStyle" Target="../diagrams/quickStyle3.xml"/><Relationship Id="rId15" Type="http://schemas.openxmlformats.org/officeDocument/2006/relationships/diagramColors" Target="../diagrams/colors3.xml"/><Relationship Id="rId16" Type="http://schemas.microsoft.com/office/2007/relationships/diagramDrawing" Target="../diagrams/drawing3.xml"/><Relationship Id="rId17" Type="http://schemas.openxmlformats.org/officeDocument/2006/relationships/diagramData" Target="../diagrams/data4.xml"/><Relationship Id="rId18" Type="http://schemas.openxmlformats.org/officeDocument/2006/relationships/diagramLayout" Target="../diagrams/layout4.xml"/><Relationship Id="rId19"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9.xml"/><Relationship Id="rId3" Type="http://schemas.openxmlformats.org/officeDocument/2006/relationships/image" Target="../media/image8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xml"/><Relationship Id="rId3" Type="http://schemas.openxmlformats.org/officeDocument/2006/relationships/image" Target="../media/image23.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87.tiff"/></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7.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8" Type="http://schemas.openxmlformats.org/officeDocument/2006/relationships/image" Target="../media/image88.jpg"/><Relationship Id="rId1" Type="http://schemas.openxmlformats.org/officeDocument/2006/relationships/slideLayout" Target="../slideLayouts/slideLayout48.xml"/><Relationship Id="rId2"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1.xml"/><Relationship Id="rId3" Type="http://schemas.openxmlformats.org/officeDocument/2006/relationships/image" Target="../media/image8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3" Type="http://schemas.openxmlformats.org/officeDocument/2006/relationships/hyperlink" Target="http://ec.europa.eu/jrc/en/research-facility/open-access" TargetMode="External"/><Relationship Id="rId4" Type="http://schemas.openxmlformats.org/officeDocument/2006/relationships/hyperlink" Target="https://ec.europa.eu/jrc/en/about/jrc-site/ispra" TargetMode="External"/><Relationship Id="rId1" Type="http://schemas.openxmlformats.org/officeDocument/2006/relationships/slideLayout" Target="../slideLayouts/slideLayout45.xml"/><Relationship Id="rId2" Type="http://schemas.openxmlformats.org/officeDocument/2006/relationships/notesSlide" Target="../notesSlides/notesSlide22.xml"/></Relationships>
</file>

<file path=ppt/slides/_rels/slide36.xml.rels><?xml version="1.0" encoding="UTF-8" standalone="yes"?>
<Relationships xmlns="http://schemas.openxmlformats.org/package/2006/relationships"><Relationship Id="rId11" Type="http://schemas.openxmlformats.org/officeDocument/2006/relationships/hyperlink" Target="https://www.linkedin.com/company-beta/1050548/" TargetMode="External"/><Relationship Id="rId12" Type="http://schemas.openxmlformats.org/officeDocument/2006/relationships/hyperlink" Target="https://www.youtube.com/user/COSTOffice" TargetMode="External"/><Relationship Id="rId1" Type="http://schemas.openxmlformats.org/officeDocument/2006/relationships/slideLayout" Target="../slideLayouts/slideLayout50.xml"/><Relationship Id="rId2" Type="http://schemas.openxmlformats.org/officeDocument/2006/relationships/hyperlink" Target="http://www.cost.eu/subscribe" TargetMode="External"/><Relationship Id="rId3" Type="http://schemas.openxmlformats.org/officeDocument/2006/relationships/image" Target="../media/image89.png"/><Relationship Id="rId4" Type="http://schemas.openxmlformats.org/officeDocument/2006/relationships/image" Target="../media/image90.emf"/><Relationship Id="rId5" Type="http://schemas.openxmlformats.org/officeDocument/2006/relationships/image" Target="../media/image91.emf"/><Relationship Id="rId6" Type="http://schemas.openxmlformats.org/officeDocument/2006/relationships/image" Target="../media/image92.emf"/><Relationship Id="rId7" Type="http://schemas.openxmlformats.org/officeDocument/2006/relationships/image" Target="../media/image93.emf"/><Relationship Id="rId8" Type="http://schemas.openxmlformats.org/officeDocument/2006/relationships/image" Target="../media/image94.emf"/><Relationship Id="rId9" Type="http://schemas.openxmlformats.org/officeDocument/2006/relationships/hyperlink" Target="http://www.facebook.com/COST.Programme/" TargetMode="External"/><Relationship Id="rId10" Type="http://schemas.openxmlformats.org/officeDocument/2006/relationships/hyperlink" Target="https://twitter.com/COSTprogramme"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95.png"/><Relationship Id="rId3" Type="http://schemas.openxmlformats.org/officeDocument/2006/relationships/image" Target="../media/image96.png"/></Relationships>
</file>

<file path=ppt/slides/_rels/slide38.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jpeg"/><Relationship Id="rId1" Type="http://schemas.openxmlformats.org/officeDocument/2006/relationships/slideLayout" Target="../slideLayouts/slideLayout33.xml"/><Relationship Id="rId2" Type="http://schemas.openxmlformats.org/officeDocument/2006/relationships/image" Target="../media/image97.jpeg"/></Relationships>
</file>

<file path=ppt/slides/_rels/slide39.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98.png"/><Relationship Id="rId5" Type="http://schemas.openxmlformats.org/officeDocument/2006/relationships/image" Target="../media/image102.jpeg"/><Relationship Id="rId6" Type="http://schemas.openxmlformats.org/officeDocument/2006/relationships/image" Target="../media/image103.png"/><Relationship Id="rId1" Type="http://schemas.openxmlformats.org/officeDocument/2006/relationships/slideLayout" Target="../slideLayouts/slideLayout33.xml"/><Relationship Id="rId2" Type="http://schemas.openxmlformats.org/officeDocument/2006/relationships/image" Target="../media/image10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24.jpg"/></Relationships>
</file>

<file path=ppt/slides/_rels/slide40.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106.png"/><Relationship Id="rId5" Type="http://schemas.openxmlformats.org/officeDocument/2006/relationships/image" Target="../media/image98.png"/><Relationship Id="rId1" Type="http://schemas.openxmlformats.org/officeDocument/2006/relationships/slideLayout" Target="../slideLayouts/slideLayout33.xml"/><Relationship Id="rId2" Type="http://schemas.openxmlformats.org/officeDocument/2006/relationships/image" Target="../media/image104.png"/></Relationships>
</file>

<file path=ppt/slides/_rels/slide41.xml.rels><?xml version="1.0" encoding="UTF-8" standalone="yes"?>
<Relationships xmlns="http://schemas.openxmlformats.org/package/2006/relationships"><Relationship Id="rId3" Type="http://schemas.openxmlformats.org/officeDocument/2006/relationships/image" Target="../media/image108.jpeg"/><Relationship Id="rId4" Type="http://schemas.openxmlformats.org/officeDocument/2006/relationships/image" Target="../media/image109.jpeg"/><Relationship Id="rId5" Type="http://schemas.openxmlformats.org/officeDocument/2006/relationships/image" Target="../media/image98.png"/><Relationship Id="rId1" Type="http://schemas.openxmlformats.org/officeDocument/2006/relationships/slideLayout" Target="../slideLayouts/slideLayout33.xml"/><Relationship Id="rId2" Type="http://schemas.openxmlformats.org/officeDocument/2006/relationships/image" Target="../media/image107.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98.png"/><Relationship Id="rId3" Type="http://schemas.openxmlformats.org/officeDocument/2006/relationships/image" Target="../media/image11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xml"/><Relationship Id="rId3" Type="http://schemas.openxmlformats.org/officeDocument/2006/relationships/image" Target="../media/image2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xml"/><Relationship Id="rId3" Type="http://schemas.openxmlformats.org/officeDocument/2006/relationships/image" Target="../media/image26.jpg"/></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jpg"/><Relationship Id="rId5" Type="http://schemas.openxmlformats.org/officeDocument/2006/relationships/image" Target="../media/image29.jpg"/><Relationship Id="rId6" Type="http://schemas.openxmlformats.org/officeDocument/2006/relationships/image" Target="../media/image30.jpg"/><Relationship Id="rId7" Type="http://schemas.openxmlformats.org/officeDocument/2006/relationships/image" Target="../media/image31.jpg"/><Relationship Id="rId8" Type="http://schemas.openxmlformats.org/officeDocument/2006/relationships/image" Target="../media/image32.jpg"/><Relationship Id="rId1" Type="http://schemas.openxmlformats.org/officeDocument/2006/relationships/slideLayout" Target="../slideLayouts/slideLayout45.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33.tiff"/></Relationships>
</file>

<file path=ppt/slides/_rels/slide9.xml.rels><?xml version="1.0" encoding="UTF-8" standalone="yes"?>
<Relationships xmlns="http://schemas.openxmlformats.org/package/2006/relationships"><Relationship Id="rId9" Type="http://schemas.openxmlformats.org/officeDocument/2006/relationships/image" Target="../media/image40.jpeg"/><Relationship Id="rId20" Type="http://schemas.openxmlformats.org/officeDocument/2006/relationships/image" Target="../media/image51.gif"/><Relationship Id="rId21" Type="http://schemas.openxmlformats.org/officeDocument/2006/relationships/image" Target="../media/image52.png"/><Relationship Id="rId22" Type="http://schemas.openxmlformats.org/officeDocument/2006/relationships/image" Target="../media/image53.png"/><Relationship Id="rId23" Type="http://schemas.openxmlformats.org/officeDocument/2006/relationships/image" Target="../media/image54.png"/><Relationship Id="rId24" Type="http://schemas.openxmlformats.org/officeDocument/2006/relationships/image" Target="../media/image55.gif"/><Relationship Id="rId25" Type="http://schemas.openxmlformats.org/officeDocument/2006/relationships/image" Target="../media/image56.png"/><Relationship Id="rId26" Type="http://schemas.openxmlformats.org/officeDocument/2006/relationships/image" Target="../media/image57.gif"/><Relationship Id="rId27" Type="http://schemas.openxmlformats.org/officeDocument/2006/relationships/image" Target="../media/image58.png"/><Relationship Id="rId28" Type="http://schemas.openxmlformats.org/officeDocument/2006/relationships/image" Target="../media/image59.png"/><Relationship Id="rId29" Type="http://schemas.openxmlformats.org/officeDocument/2006/relationships/image" Target="../media/image60.png"/><Relationship Id="rId30" Type="http://schemas.openxmlformats.org/officeDocument/2006/relationships/image" Target="../media/image61.png"/><Relationship Id="rId10" Type="http://schemas.openxmlformats.org/officeDocument/2006/relationships/image" Target="../media/image41.png"/><Relationship Id="rId11" Type="http://schemas.openxmlformats.org/officeDocument/2006/relationships/image" Target="../media/image42.png"/><Relationship Id="rId12" Type="http://schemas.openxmlformats.org/officeDocument/2006/relationships/image" Target="../media/image43.png"/><Relationship Id="rId13" Type="http://schemas.openxmlformats.org/officeDocument/2006/relationships/image" Target="../media/image44.gif"/><Relationship Id="rId14" Type="http://schemas.openxmlformats.org/officeDocument/2006/relationships/image" Target="../media/image45.png"/><Relationship Id="rId15" Type="http://schemas.openxmlformats.org/officeDocument/2006/relationships/image" Target="../media/image46.png"/><Relationship Id="rId16" Type="http://schemas.openxmlformats.org/officeDocument/2006/relationships/image" Target="../media/image47.png"/><Relationship Id="rId17" Type="http://schemas.openxmlformats.org/officeDocument/2006/relationships/image" Target="../media/image48.png"/><Relationship Id="rId18" Type="http://schemas.openxmlformats.org/officeDocument/2006/relationships/image" Target="../media/image49.png"/><Relationship Id="rId19" Type="http://schemas.openxmlformats.org/officeDocument/2006/relationships/image" Target="../media/image50.png"/><Relationship Id="rId1" Type="http://schemas.openxmlformats.org/officeDocument/2006/relationships/slideLayout" Target="../slideLayouts/slideLayout46.xml"/><Relationship Id="rId2" Type="http://schemas.openxmlformats.org/officeDocument/2006/relationships/notesSlide" Target="../notesSlides/notesSlide5.xml"/><Relationship Id="rId3" Type="http://schemas.openxmlformats.org/officeDocument/2006/relationships/image" Target="../media/image34.jpeg"/><Relationship Id="rId4" Type="http://schemas.openxmlformats.org/officeDocument/2006/relationships/image" Target="../media/image35.png"/><Relationship Id="rId5" Type="http://schemas.openxmlformats.org/officeDocument/2006/relationships/image" Target="../media/image36.gif"/><Relationship Id="rId6" Type="http://schemas.openxmlformats.org/officeDocument/2006/relationships/image" Target="../media/image37.png"/><Relationship Id="rId7" Type="http://schemas.openxmlformats.org/officeDocument/2006/relationships/image" Target="../media/image38.gif"/><Relationship Id="rId8" Type="http://schemas.openxmlformats.org/officeDocument/2006/relationships/image" Target="../media/image3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0620" y="3468825"/>
            <a:ext cx="7165398" cy="636003"/>
          </a:xfrm>
        </p:spPr>
        <p:txBody>
          <a:bodyPr>
            <a:normAutofit fontScale="90000"/>
          </a:bodyPr>
          <a:lstStyle/>
          <a:p>
            <a:r>
              <a:rPr lang="en-GB" dirty="0" smtClean="0"/>
              <a:t>COST </a:t>
            </a:r>
            <a:r>
              <a:rPr lang="en-GB" dirty="0" err="1" smtClean="0"/>
              <a:t>Projeleri</a:t>
            </a:r>
            <a:r>
              <a:rPr lang="en-GB" dirty="0" smtClean="0"/>
              <a:t> </a:t>
            </a:r>
            <a:br>
              <a:rPr lang="en-GB" dirty="0" smtClean="0"/>
            </a:br>
            <a:r>
              <a:rPr lang="en-GB" dirty="0" err="1" smtClean="0"/>
              <a:t>Uluslararası</a:t>
            </a:r>
            <a:r>
              <a:rPr lang="en-GB" dirty="0" smtClean="0"/>
              <a:t> </a:t>
            </a:r>
            <a:r>
              <a:rPr lang="en-GB" dirty="0" err="1" smtClean="0"/>
              <a:t>İşbirliği</a:t>
            </a:r>
            <a:endParaRPr lang="en-GB" dirty="0"/>
          </a:p>
        </p:txBody>
      </p:sp>
      <p:sp>
        <p:nvSpPr>
          <p:cNvPr id="5" name="Metin Yer Tutucusu 4"/>
          <p:cNvSpPr>
            <a:spLocks noGrp="1"/>
          </p:cNvSpPr>
          <p:nvPr>
            <p:ph type="body" sz="quarter" idx="10"/>
          </p:nvPr>
        </p:nvSpPr>
        <p:spPr>
          <a:xfrm>
            <a:off x="2181726" y="4723063"/>
            <a:ext cx="7585247" cy="469674"/>
          </a:xfrm>
        </p:spPr>
        <p:txBody>
          <a:bodyPr>
            <a:noAutofit/>
          </a:bodyPr>
          <a:lstStyle/>
          <a:p>
            <a:pPr algn="ctr"/>
            <a:r>
              <a:rPr lang="tr-TR" b="1" dirty="0" smtClean="0">
                <a:solidFill>
                  <a:srgbClr val="0070C0"/>
                </a:solidFill>
              </a:rPr>
              <a:t>Prof. Dr. Mustafa ERSOZ</a:t>
            </a:r>
          </a:p>
          <a:p>
            <a:pPr algn="ctr"/>
            <a:r>
              <a:rPr lang="tr-TR" b="1" dirty="0" smtClean="0"/>
              <a:t>COST Bilimsel Komitesi, Başkan </a:t>
            </a:r>
            <a:r>
              <a:rPr lang="tr-TR" b="1" dirty="0" err="1" smtClean="0"/>
              <a:t>Yrd</a:t>
            </a:r>
            <a:endParaRPr lang="tr-TR" b="1" dirty="0" smtClean="0"/>
          </a:p>
          <a:p>
            <a:pPr algn="ctr"/>
            <a:r>
              <a:rPr lang="tr-TR" dirty="0" err="1"/>
              <a:t>Selcuk</a:t>
            </a:r>
            <a:r>
              <a:rPr lang="tr-TR" dirty="0"/>
              <a:t> </a:t>
            </a:r>
            <a:r>
              <a:rPr lang="tr-TR" dirty="0" smtClean="0"/>
              <a:t>Üniversitesi, Kimya Böl. </a:t>
            </a:r>
            <a:endParaRPr lang="tr-TR" b="1" dirty="0" smtClean="0"/>
          </a:p>
          <a:p>
            <a:pPr algn="r"/>
            <a:r>
              <a:rPr lang="tr-TR" i="1" dirty="0" err="1" smtClean="0">
                <a:solidFill>
                  <a:srgbClr val="0070C0"/>
                </a:solidFill>
              </a:rPr>
              <a:t>mersoz@selcuk.edu.tr</a:t>
            </a:r>
            <a:endParaRPr lang="tr-TR" i="1" dirty="0">
              <a:solidFill>
                <a:srgbClr val="0070C0"/>
              </a:solidFill>
            </a:endParaRPr>
          </a:p>
        </p:txBody>
      </p:sp>
    </p:spTree>
    <p:extLst>
      <p:ext uri="{BB962C8B-B14F-4D97-AF65-F5344CB8AC3E}">
        <p14:creationId xmlns:p14="http://schemas.microsoft.com/office/powerpoint/2010/main" val="23987184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3"/>
          <a:stretch>
            <a:fillRect/>
          </a:stretch>
        </p:blipFill>
        <p:spPr>
          <a:xfrm>
            <a:off x="1011368" y="1171074"/>
            <a:ext cx="7673552" cy="4973052"/>
          </a:xfrm>
          <a:prstGeom prst="rect">
            <a:avLst/>
          </a:prstGeom>
        </p:spPr>
      </p:pic>
    </p:spTree>
    <p:extLst>
      <p:ext uri="{BB962C8B-B14F-4D97-AF65-F5344CB8AC3E}">
        <p14:creationId xmlns:p14="http://schemas.microsoft.com/office/powerpoint/2010/main" val="787568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3"/>
          <a:stretch>
            <a:fillRect/>
          </a:stretch>
        </p:blipFill>
        <p:spPr>
          <a:xfrm>
            <a:off x="0" y="827783"/>
            <a:ext cx="9144000" cy="4528664"/>
          </a:xfrm>
          <a:prstGeom prst="rect">
            <a:avLst/>
          </a:prstGeom>
        </p:spPr>
      </p:pic>
    </p:spTree>
    <p:extLst>
      <p:ext uri="{BB962C8B-B14F-4D97-AF65-F5344CB8AC3E}">
        <p14:creationId xmlns:p14="http://schemas.microsoft.com/office/powerpoint/2010/main" val="5990356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3"/>
          <a:stretch>
            <a:fillRect/>
          </a:stretch>
        </p:blipFill>
        <p:spPr>
          <a:xfrm>
            <a:off x="0" y="435922"/>
            <a:ext cx="9144000" cy="4766955"/>
          </a:xfrm>
          <a:prstGeom prst="rect">
            <a:avLst/>
          </a:prstGeom>
        </p:spPr>
      </p:pic>
      <p:pic>
        <p:nvPicPr>
          <p:cNvPr id="3" name="Resim 2"/>
          <p:cNvPicPr>
            <a:picLocks noChangeAspect="1"/>
          </p:cNvPicPr>
          <p:nvPr/>
        </p:nvPicPr>
        <p:blipFill>
          <a:blip r:embed="rId4"/>
          <a:stretch>
            <a:fillRect/>
          </a:stretch>
        </p:blipFill>
        <p:spPr>
          <a:xfrm>
            <a:off x="1141329" y="5081671"/>
            <a:ext cx="6540500" cy="673100"/>
          </a:xfrm>
          <a:prstGeom prst="rect">
            <a:avLst/>
          </a:prstGeom>
        </p:spPr>
      </p:pic>
    </p:spTree>
    <p:extLst>
      <p:ext uri="{BB962C8B-B14F-4D97-AF65-F5344CB8AC3E}">
        <p14:creationId xmlns:p14="http://schemas.microsoft.com/office/powerpoint/2010/main" val="3478119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3"/>
          <a:stretch>
            <a:fillRect/>
          </a:stretch>
        </p:blipFill>
        <p:spPr>
          <a:xfrm>
            <a:off x="786063" y="1283368"/>
            <a:ext cx="7649034" cy="4652211"/>
          </a:xfrm>
          <a:prstGeom prst="rect">
            <a:avLst/>
          </a:prstGeom>
        </p:spPr>
      </p:pic>
    </p:spTree>
    <p:extLst>
      <p:ext uri="{BB962C8B-B14F-4D97-AF65-F5344CB8AC3E}">
        <p14:creationId xmlns:p14="http://schemas.microsoft.com/office/powerpoint/2010/main" val="9516078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301750" y="1282700"/>
            <a:ext cx="7382760" cy="4845384"/>
          </a:xfrm>
          <a:prstGeom prst="rect">
            <a:avLst/>
          </a:prstGeom>
        </p:spPr>
      </p:pic>
    </p:spTree>
    <p:extLst>
      <p:ext uri="{BB962C8B-B14F-4D97-AF65-F5344CB8AC3E}">
        <p14:creationId xmlns:p14="http://schemas.microsoft.com/office/powerpoint/2010/main" val="1708553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3"/>
          <a:stretch>
            <a:fillRect/>
          </a:stretch>
        </p:blipFill>
        <p:spPr>
          <a:xfrm>
            <a:off x="1293977" y="1363579"/>
            <a:ext cx="7612651" cy="4796589"/>
          </a:xfrm>
          <a:prstGeom prst="rect">
            <a:avLst/>
          </a:prstGeom>
        </p:spPr>
      </p:pic>
    </p:spTree>
    <p:extLst>
      <p:ext uri="{BB962C8B-B14F-4D97-AF65-F5344CB8AC3E}">
        <p14:creationId xmlns:p14="http://schemas.microsoft.com/office/powerpoint/2010/main" val="1558096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COST aksiyonlarına katılım</a:t>
            </a:r>
            <a:endParaRPr lang="tr-TR" dirty="0"/>
          </a:p>
        </p:txBody>
      </p:sp>
      <p:pic>
        <p:nvPicPr>
          <p:cNvPr id="3" name="Resim 2"/>
          <p:cNvPicPr>
            <a:picLocks noChangeAspect="1"/>
          </p:cNvPicPr>
          <p:nvPr/>
        </p:nvPicPr>
        <p:blipFill>
          <a:blip r:embed="rId3"/>
          <a:stretch>
            <a:fillRect/>
          </a:stretch>
        </p:blipFill>
        <p:spPr>
          <a:xfrm>
            <a:off x="1142666" y="2102947"/>
            <a:ext cx="7740846" cy="4152566"/>
          </a:xfrm>
          <a:prstGeom prst="rect">
            <a:avLst/>
          </a:prstGeom>
        </p:spPr>
      </p:pic>
    </p:spTree>
    <p:extLst>
      <p:ext uri="{BB962C8B-B14F-4D97-AF65-F5344CB8AC3E}">
        <p14:creationId xmlns:p14="http://schemas.microsoft.com/office/powerpoint/2010/main" val="645372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737593" y="1093983"/>
            <a:ext cx="7784107" cy="5326068"/>
          </a:xfrm>
        </p:spPr>
        <p:txBody>
          <a:bodyPr>
            <a:normAutofit/>
          </a:bodyPr>
          <a:lstStyle/>
          <a:p>
            <a:pPr marL="0" indent="0">
              <a:buNone/>
            </a:pPr>
            <a:r>
              <a:rPr lang="en-GB" b="1" i="1" dirty="0"/>
              <a:t>Excellence and inclusiveness </a:t>
            </a:r>
            <a:r>
              <a:rPr lang="en-GB" dirty="0"/>
              <a:t>(widening the European research base)</a:t>
            </a:r>
          </a:p>
          <a:p>
            <a:pPr lvl="1"/>
            <a:r>
              <a:rPr lang="en-GB" dirty="0"/>
              <a:t>Strengthening the excellence through </a:t>
            </a:r>
            <a:r>
              <a:rPr lang="en-GB" dirty="0" smtClean="0"/>
              <a:t>cross-border </a:t>
            </a:r>
            <a:r>
              <a:rPr lang="en-GB" dirty="0"/>
              <a:t>networking of </a:t>
            </a:r>
            <a:r>
              <a:rPr lang="en-GB" dirty="0" smtClean="0"/>
              <a:t>researchers</a:t>
            </a:r>
          </a:p>
          <a:p>
            <a:pPr lvl="1"/>
            <a:r>
              <a:rPr lang="en-GB" dirty="0"/>
              <a:t>Promoting geographical, age and gender balance throughout its activities and </a:t>
            </a:r>
            <a:r>
              <a:rPr lang="en-GB" dirty="0" smtClean="0"/>
              <a:t>operations</a:t>
            </a:r>
          </a:p>
          <a:p>
            <a:pPr lvl="1"/>
            <a:endParaRPr lang="en-GB" dirty="0"/>
          </a:p>
          <a:p>
            <a:pPr marL="0" lvl="1" indent="0">
              <a:buNone/>
            </a:pPr>
            <a:r>
              <a:rPr lang="en-US" sz="2800" dirty="0"/>
              <a:t>Specific </a:t>
            </a:r>
            <a:r>
              <a:rPr lang="en-US" sz="2800" dirty="0" smtClean="0"/>
              <a:t>objectives</a:t>
            </a:r>
          </a:p>
          <a:p>
            <a:pPr lvl="1"/>
            <a:r>
              <a:rPr lang="en-GB" b="1" i="1" dirty="0"/>
              <a:t>International cooperation </a:t>
            </a:r>
            <a:r>
              <a:rPr lang="en-GB" dirty="0"/>
              <a:t>(mutual benefit, NNC,…)</a:t>
            </a:r>
          </a:p>
          <a:p>
            <a:pPr lvl="1"/>
            <a:r>
              <a:rPr lang="en-GB" dirty="0"/>
              <a:t>Industrial dimension </a:t>
            </a:r>
            <a:r>
              <a:rPr lang="en-GB" dirty="0" smtClean="0"/>
              <a:t>(dedicated </a:t>
            </a:r>
            <a:r>
              <a:rPr lang="en-GB" dirty="0"/>
              <a:t>dissemination and exploitation activities)</a:t>
            </a:r>
          </a:p>
          <a:p>
            <a:pPr marL="0" indent="0">
              <a:buNone/>
            </a:pPr>
            <a:endParaRPr lang="en-GB" dirty="0"/>
          </a:p>
        </p:txBody>
      </p:sp>
      <p:sp>
        <p:nvSpPr>
          <p:cNvPr id="3" name="Title 2"/>
          <p:cNvSpPr>
            <a:spLocks noGrp="1"/>
          </p:cNvSpPr>
          <p:nvPr>
            <p:ph type="title"/>
          </p:nvPr>
        </p:nvSpPr>
        <p:spPr>
          <a:xfrm>
            <a:off x="737593" y="506217"/>
            <a:ext cx="8234957" cy="587767"/>
          </a:xfrm>
        </p:spPr>
        <p:txBody>
          <a:bodyPr/>
          <a:lstStyle/>
          <a:p>
            <a:r>
              <a:rPr lang="en-US" dirty="0" smtClean="0"/>
              <a:t>Core </a:t>
            </a:r>
            <a:r>
              <a:rPr lang="en-US" dirty="0"/>
              <a:t>policies</a:t>
            </a: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17338" t="21751" r="16455" b="20869"/>
          <a:stretch/>
        </p:blipFill>
        <p:spPr>
          <a:xfrm>
            <a:off x="4074021" y="268484"/>
            <a:ext cx="952500" cy="825500"/>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28937" t="18980" r="28690" b="20109"/>
          <a:stretch/>
        </p:blipFill>
        <p:spPr>
          <a:xfrm>
            <a:off x="4245471" y="5817841"/>
            <a:ext cx="609600" cy="876300"/>
          </a:xfrm>
          <a:prstGeom prst="rect">
            <a:avLst/>
          </a:prstGeom>
        </p:spPr>
      </p:pic>
      <p:sp>
        <p:nvSpPr>
          <p:cNvPr id="4" name="Dikdörtgen 3"/>
          <p:cNvSpPr/>
          <p:nvPr/>
        </p:nvSpPr>
        <p:spPr>
          <a:xfrm>
            <a:off x="204696" y="4617511"/>
            <a:ext cx="8849900" cy="1200329"/>
          </a:xfrm>
          <a:prstGeom prst="rect">
            <a:avLst/>
          </a:prstGeom>
        </p:spPr>
        <p:txBody>
          <a:bodyPr wrap="square">
            <a:spAutoFit/>
          </a:bodyPr>
          <a:lstStyle/>
          <a:p>
            <a:pPr lvl="1"/>
            <a:r>
              <a:rPr lang="en-GB" b="1" dirty="0">
                <a:solidFill>
                  <a:srgbClr val="0070C0"/>
                </a:solidFill>
              </a:rPr>
              <a:t>Geographic pillar </a:t>
            </a:r>
            <a:r>
              <a:rPr lang="en-GB" dirty="0">
                <a:solidFill>
                  <a:srgbClr val="FF0000"/>
                </a:solidFill>
              </a:rPr>
              <a:t>(support to less research intensive countries, connecting pockets of excellence,…)</a:t>
            </a:r>
          </a:p>
          <a:p>
            <a:pPr lvl="1"/>
            <a:r>
              <a:rPr lang="en-GB" b="1" dirty="0">
                <a:solidFill>
                  <a:srgbClr val="0070C0"/>
                </a:solidFill>
              </a:rPr>
              <a:t>Career pillar </a:t>
            </a:r>
            <a:r>
              <a:rPr lang="en-GB" dirty="0">
                <a:solidFill>
                  <a:srgbClr val="FF0000"/>
                </a:solidFill>
              </a:rPr>
              <a:t>(support to young researchers: leading roles, access to STSM/TS)</a:t>
            </a:r>
          </a:p>
          <a:p>
            <a:pPr lvl="1"/>
            <a:r>
              <a:rPr lang="en-GB" b="1" dirty="0">
                <a:solidFill>
                  <a:srgbClr val="0070C0"/>
                </a:solidFill>
              </a:rPr>
              <a:t>Gender pillar </a:t>
            </a:r>
            <a:r>
              <a:rPr lang="en-GB" dirty="0">
                <a:solidFill>
                  <a:srgbClr val="FF0000"/>
                </a:solidFill>
              </a:rPr>
              <a:t>(Gender balance)</a:t>
            </a:r>
          </a:p>
        </p:txBody>
      </p:sp>
    </p:spTree>
    <p:extLst>
      <p:ext uri="{BB962C8B-B14F-4D97-AF65-F5344CB8AC3E}">
        <p14:creationId xmlns:p14="http://schemas.microsoft.com/office/powerpoint/2010/main" val="10109066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p:cNvSpPr>
          <p:nvPr>
            <p:ph type="title"/>
          </p:nvPr>
        </p:nvSpPr>
        <p:spPr>
          <a:xfrm>
            <a:off x="737593" y="506217"/>
            <a:ext cx="7149107" cy="587767"/>
          </a:xfrm>
        </p:spPr>
        <p:txBody>
          <a:bodyPr/>
          <a:lstStyle/>
          <a:p>
            <a:r>
              <a:rPr lang="en-GB" dirty="0"/>
              <a:t>COST Inclusiveness Target Countries</a:t>
            </a:r>
            <a:endParaRPr lang="en-US" dirty="0">
              <a:solidFill>
                <a:srgbClr val="737373"/>
              </a:solidFill>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96" b="822"/>
          <a:stretch/>
        </p:blipFill>
        <p:spPr>
          <a:xfrm>
            <a:off x="853440" y="934720"/>
            <a:ext cx="7680960" cy="5161280"/>
          </a:xfrm>
          <a:prstGeom prst="rect">
            <a:avLst/>
          </a:prstGeom>
        </p:spPr>
      </p:pic>
    </p:spTree>
    <p:extLst>
      <p:ext uri="{BB962C8B-B14F-4D97-AF65-F5344CB8AC3E}">
        <p14:creationId xmlns:p14="http://schemas.microsoft.com/office/powerpoint/2010/main" val="5060132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p:cNvSpPr>
          <p:nvPr>
            <p:ph type="title"/>
          </p:nvPr>
        </p:nvSpPr>
        <p:spPr>
          <a:xfrm>
            <a:off x="448835" y="895091"/>
            <a:ext cx="7551001" cy="587767"/>
          </a:xfrm>
        </p:spPr>
        <p:txBody>
          <a:bodyPr>
            <a:normAutofit fontScale="90000"/>
          </a:bodyPr>
          <a:lstStyle/>
          <a:p>
            <a:r>
              <a:rPr lang="en-GB" dirty="0" smtClean="0"/>
              <a:t>Task force measures to increase spending for researchers from ITC </a:t>
            </a:r>
            <a:br>
              <a:rPr lang="en-GB" dirty="0" smtClean="0"/>
            </a:br>
            <a:r>
              <a:rPr lang="en-GB" dirty="0" smtClean="0"/>
              <a:t/>
            </a:r>
            <a:br>
              <a:rPr lang="en-GB" dirty="0" smtClean="0"/>
            </a:br>
            <a:endParaRPr lang="en-US" dirty="0">
              <a:solidFill>
                <a:srgbClr val="737373"/>
              </a:solidFill>
            </a:endParaRPr>
          </a:p>
        </p:txBody>
      </p:sp>
      <p:sp>
        <p:nvSpPr>
          <p:cNvPr id="2" name="Rectangle 1"/>
          <p:cNvSpPr/>
          <p:nvPr/>
        </p:nvSpPr>
        <p:spPr>
          <a:xfrm>
            <a:off x="727587" y="1482858"/>
            <a:ext cx="7777316" cy="3941079"/>
          </a:xfrm>
          <a:prstGeom prst="rect">
            <a:avLst/>
          </a:prstGeom>
        </p:spPr>
        <p:txBody>
          <a:bodyPr wrap="square">
            <a:spAutoFit/>
          </a:bodyPr>
          <a:lstStyle/>
          <a:p>
            <a:pPr marL="685800" lvl="1" indent="-228600">
              <a:lnSpc>
                <a:spcPct val="90000"/>
              </a:lnSpc>
              <a:spcBef>
                <a:spcPts val="500"/>
              </a:spcBef>
              <a:buClr>
                <a:schemeClr val="accent2"/>
              </a:buClr>
              <a:buFont typeface="Wingdings" charset="2"/>
              <a:buChar char="§"/>
            </a:pPr>
            <a:r>
              <a:rPr lang="en-US" sz="2400" dirty="0">
                <a:solidFill>
                  <a:schemeClr val="tx2"/>
                </a:solidFill>
                <a:latin typeface="Arial" charset="0"/>
                <a:ea typeface="Arial" charset="0"/>
                <a:cs typeface="Arial" charset="0"/>
              </a:rPr>
              <a:t>Require COST Action proposals to have a </a:t>
            </a:r>
            <a:r>
              <a:rPr lang="en-US" sz="2400" b="1" dirty="0">
                <a:solidFill>
                  <a:schemeClr val="tx2"/>
                </a:solidFill>
                <a:latin typeface="Arial" charset="0"/>
                <a:ea typeface="Arial" charset="0"/>
                <a:cs typeface="Arial" charset="0"/>
              </a:rPr>
              <a:t>minimum of 7 countries </a:t>
            </a:r>
            <a:r>
              <a:rPr lang="en-US" sz="2400" dirty="0">
                <a:solidFill>
                  <a:schemeClr val="tx2"/>
                </a:solidFill>
                <a:latin typeface="Arial" charset="0"/>
                <a:ea typeface="Arial" charset="0"/>
                <a:cs typeface="Arial" charset="0"/>
              </a:rPr>
              <a:t>represented in the proposal, as well as a </a:t>
            </a:r>
            <a:r>
              <a:rPr lang="en-US" sz="2400" b="1" dirty="0">
                <a:solidFill>
                  <a:schemeClr val="tx2"/>
                </a:solidFill>
                <a:latin typeface="Arial" charset="0"/>
                <a:ea typeface="Arial" charset="0"/>
                <a:cs typeface="Arial" charset="0"/>
              </a:rPr>
              <a:t>minimum of ITCs </a:t>
            </a:r>
            <a:r>
              <a:rPr lang="en-US" sz="2400" dirty="0">
                <a:solidFill>
                  <a:schemeClr val="tx2"/>
                </a:solidFill>
                <a:latin typeface="Arial" charset="0"/>
                <a:ea typeface="Arial" charset="0"/>
                <a:cs typeface="Arial" charset="0"/>
              </a:rPr>
              <a:t>amongst represented countries in the proposal, according to a lookup </a:t>
            </a:r>
            <a:r>
              <a:rPr lang="en-US" sz="2400" dirty="0" smtClean="0">
                <a:solidFill>
                  <a:schemeClr val="tx2"/>
                </a:solidFill>
                <a:latin typeface="Arial" charset="0"/>
                <a:ea typeface="Arial" charset="0"/>
                <a:cs typeface="Arial" charset="0"/>
              </a:rPr>
              <a:t>table (</a:t>
            </a:r>
            <a:r>
              <a:rPr lang="en-US" sz="2400" b="1" dirty="0" smtClean="0">
                <a:solidFill>
                  <a:srgbClr val="0070C0"/>
                </a:solidFill>
                <a:latin typeface="Arial" charset="0"/>
                <a:ea typeface="Arial" charset="0"/>
                <a:cs typeface="Arial" charset="0"/>
              </a:rPr>
              <a:t>min; 3/4 3= ITC</a:t>
            </a:r>
            <a:r>
              <a:rPr lang="en-US" sz="2400" dirty="0" smtClean="0">
                <a:solidFill>
                  <a:schemeClr val="tx2"/>
                </a:solidFill>
                <a:latin typeface="Arial" charset="0"/>
                <a:ea typeface="Arial" charset="0"/>
                <a:cs typeface="Arial" charset="0"/>
              </a:rPr>
              <a:t>)</a:t>
            </a:r>
            <a:endParaRPr lang="en-US" sz="2400" dirty="0">
              <a:solidFill>
                <a:schemeClr val="tx2"/>
              </a:solidFill>
              <a:latin typeface="Arial" charset="0"/>
              <a:ea typeface="Arial" charset="0"/>
              <a:cs typeface="Arial" charset="0"/>
            </a:endParaRPr>
          </a:p>
          <a:p>
            <a:pPr marL="685800" lvl="1" indent="-228600">
              <a:lnSpc>
                <a:spcPct val="90000"/>
              </a:lnSpc>
              <a:spcBef>
                <a:spcPts val="500"/>
              </a:spcBef>
              <a:buClr>
                <a:schemeClr val="accent2"/>
              </a:buClr>
              <a:buFont typeface="Wingdings" charset="2"/>
              <a:buChar char="§"/>
            </a:pPr>
            <a:r>
              <a:rPr lang="en-US" sz="2400" dirty="0">
                <a:solidFill>
                  <a:schemeClr val="tx2"/>
                </a:solidFill>
                <a:latin typeface="Arial" charset="0"/>
                <a:ea typeface="Arial" charset="0"/>
                <a:cs typeface="Arial" charset="0"/>
              </a:rPr>
              <a:t>Reserve at least </a:t>
            </a:r>
            <a:r>
              <a:rPr lang="en-US" sz="2400" b="1" dirty="0">
                <a:solidFill>
                  <a:schemeClr val="tx2"/>
                </a:solidFill>
                <a:latin typeface="Arial" charset="0"/>
                <a:ea typeface="Arial" charset="0"/>
                <a:cs typeface="Arial" charset="0"/>
              </a:rPr>
              <a:t>1 of the key Action position </a:t>
            </a:r>
            <a:r>
              <a:rPr lang="en-US" sz="2400" dirty="0">
                <a:solidFill>
                  <a:schemeClr val="tx2"/>
                </a:solidFill>
                <a:latin typeface="Arial" charset="0"/>
                <a:ea typeface="Arial" charset="0"/>
                <a:cs typeface="Arial" charset="0"/>
              </a:rPr>
              <a:t>available for participants from ITCs</a:t>
            </a:r>
          </a:p>
          <a:p>
            <a:pPr marL="685800" lvl="1" indent="-228600">
              <a:lnSpc>
                <a:spcPct val="90000"/>
              </a:lnSpc>
              <a:spcBef>
                <a:spcPts val="500"/>
              </a:spcBef>
              <a:buClr>
                <a:schemeClr val="accent2"/>
              </a:buClr>
              <a:buFont typeface="Wingdings" charset="2"/>
              <a:buChar char="§"/>
            </a:pPr>
            <a:r>
              <a:rPr lang="en-US" sz="2400" dirty="0">
                <a:solidFill>
                  <a:schemeClr val="tx2"/>
                </a:solidFill>
                <a:latin typeface="Arial" charset="0"/>
                <a:ea typeface="Arial" charset="0"/>
                <a:cs typeface="Arial" charset="0"/>
              </a:rPr>
              <a:t>Introduce a conference </a:t>
            </a:r>
            <a:r>
              <a:rPr lang="en-US" sz="2400" b="1" dirty="0">
                <a:solidFill>
                  <a:schemeClr val="tx2"/>
                </a:solidFill>
                <a:latin typeface="Arial" charset="0"/>
                <a:ea typeface="Arial" charset="0"/>
                <a:cs typeface="Arial" charset="0"/>
              </a:rPr>
              <a:t>grant</a:t>
            </a:r>
            <a:r>
              <a:rPr lang="en-US" sz="2400" dirty="0">
                <a:solidFill>
                  <a:schemeClr val="tx2"/>
                </a:solidFill>
                <a:latin typeface="Arial" charset="0"/>
                <a:ea typeface="Arial" charset="0"/>
                <a:cs typeface="Arial" charset="0"/>
              </a:rPr>
              <a:t> for PhD students and Early Career Investigators</a:t>
            </a:r>
          </a:p>
          <a:p>
            <a:pPr marL="685800" lvl="1" indent="-228600">
              <a:lnSpc>
                <a:spcPct val="90000"/>
              </a:lnSpc>
              <a:spcBef>
                <a:spcPts val="500"/>
              </a:spcBef>
              <a:buClr>
                <a:schemeClr val="accent2"/>
              </a:buClr>
              <a:buFont typeface="Wingdings" charset="2"/>
              <a:buChar char="§"/>
            </a:pPr>
            <a:r>
              <a:rPr lang="en-US" sz="2400" dirty="0">
                <a:solidFill>
                  <a:schemeClr val="tx2"/>
                </a:solidFill>
                <a:latin typeface="Arial" charset="0"/>
                <a:ea typeface="Arial" charset="0"/>
                <a:cs typeface="Arial" charset="0"/>
              </a:rPr>
              <a:t>Examine the possibility for a </a:t>
            </a:r>
            <a:r>
              <a:rPr lang="en-US" sz="2400" b="1" dirty="0">
                <a:solidFill>
                  <a:schemeClr val="tx2"/>
                </a:solidFill>
                <a:latin typeface="Arial" charset="0"/>
                <a:ea typeface="Arial" charset="0"/>
                <a:cs typeface="Arial" charset="0"/>
              </a:rPr>
              <a:t>mentoring scheme targeting young ITC </a:t>
            </a:r>
            <a:r>
              <a:rPr lang="en-US" sz="2400" dirty="0">
                <a:solidFill>
                  <a:schemeClr val="tx2"/>
                </a:solidFill>
                <a:latin typeface="Arial" charset="0"/>
                <a:ea typeface="Arial" charset="0"/>
                <a:cs typeface="Arial" charset="0"/>
              </a:rPr>
              <a:t>researchers</a:t>
            </a:r>
            <a:endParaRPr lang="en-GB" sz="2400" dirty="0">
              <a:solidFill>
                <a:schemeClr val="tx2"/>
              </a:solidFill>
              <a:latin typeface="Arial" charset="0"/>
              <a:ea typeface="Arial" charset="0"/>
              <a:cs typeface="Arial" charset="0"/>
            </a:endParaRPr>
          </a:p>
        </p:txBody>
      </p:sp>
    </p:spTree>
    <p:extLst>
      <p:ext uri="{BB962C8B-B14F-4D97-AF65-F5344CB8AC3E}">
        <p14:creationId xmlns:p14="http://schemas.microsoft.com/office/powerpoint/2010/main" val="8633914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60"/>
            <a:ext cx="9236201" cy="689313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04293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5217" t="11384" r="17391" b="7326"/>
          <a:stretch/>
        </p:blipFill>
        <p:spPr>
          <a:xfrm>
            <a:off x="2090599" y="859626"/>
            <a:ext cx="5979973" cy="5555590"/>
          </a:xfrm>
          <a:prstGeom prst="rect">
            <a:avLst/>
          </a:prstGeom>
        </p:spPr>
      </p:pic>
      <p:sp>
        <p:nvSpPr>
          <p:cNvPr id="2" name="Title 1"/>
          <p:cNvSpPr>
            <a:spLocks noGrp="1"/>
          </p:cNvSpPr>
          <p:nvPr>
            <p:ph type="title"/>
          </p:nvPr>
        </p:nvSpPr>
        <p:spPr/>
        <p:txBody>
          <a:bodyPr/>
          <a:lstStyle/>
          <a:p>
            <a:r>
              <a:rPr lang="en-US" dirty="0" smtClean="0"/>
              <a:t>Search an Action/contact</a:t>
            </a:r>
            <a:endParaRPr lang="en-GB" dirty="0"/>
          </a:p>
        </p:txBody>
      </p:sp>
      <p:sp>
        <p:nvSpPr>
          <p:cNvPr id="5" name="Oval 4"/>
          <p:cNvSpPr/>
          <p:nvPr/>
        </p:nvSpPr>
        <p:spPr bwMode="auto">
          <a:xfrm>
            <a:off x="5972782" y="1294295"/>
            <a:ext cx="1831404" cy="395514"/>
          </a:xfrm>
          <a:prstGeom prst="ellipse">
            <a:avLst/>
          </a:prstGeom>
          <a:noFill/>
          <a:ln w="28575">
            <a:solidFill>
              <a:srgbClr val="6E82BE"/>
            </a:solidFill>
            <a:headEnd/>
            <a:tailEnd/>
          </a:ln>
          <a:extLst/>
        </p:spPr>
        <p:style>
          <a:lnRef idx="3">
            <a:schemeClr val="lt1"/>
          </a:lnRef>
          <a:fillRef idx="1001">
            <a:schemeClr val="dk2"/>
          </a:fillRef>
          <a:effectRef idx="1">
            <a:schemeClr val="accent4"/>
          </a:effectRef>
          <a:fontRef idx="minor">
            <a:schemeClr val="lt1"/>
          </a:fontRef>
        </p:style>
        <p:txBody>
          <a:bodyPr wrap="none" rtlCol="0" anchor="ctr"/>
          <a:lstStyle/>
          <a:p>
            <a:pPr algn="ctr"/>
            <a:endParaRPr lang="en-GB" sz="1900" b="1" dirty="0">
              <a:solidFill>
                <a:prstClr val="white"/>
              </a:solidFill>
            </a:endParaRPr>
          </a:p>
        </p:txBody>
      </p:sp>
      <p:sp>
        <p:nvSpPr>
          <p:cNvPr id="9" name="Oval 8"/>
          <p:cNvSpPr/>
          <p:nvPr/>
        </p:nvSpPr>
        <p:spPr bwMode="auto">
          <a:xfrm>
            <a:off x="6277948" y="3798563"/>
            <a:ext cx="1410603" cy="304637"/>
          </a:xfrm>
          <a:prstGeom prst="ellipse">
            <a:avLst/>
          </a:prstGeom>
          <a:noFill/>
          <a:ln w="28575">
            <a:solidFill>
              <a:srgbClr val="6E82BE"/>
            </a:solidFill>
            <a:headEnd/>
            <a:tailEnd/>
          </a:ln>
          <a:extLst/>
        </p:spPr>
        <p:style>
          <a:lnRef idx="3">
            <a:schemeClr val="lt1"/>
          </a:lnRef>
          <a:fillRef idx="1001">
            <a:schemeClr val="dk2"/>
          </a:fillRef>
          <a:effectRef idx="1">
            <a:schemeClr val="accent4"/>
          </a:effectRef>
          <a:fontRef idx="minor">
            <a:schemeClr val="lt1"/>
          </a:fontRef>
        </p:style>
        <p:txBody>
          <a:bodyPr wrap="none" rtlCol="0" anchor="ctr"/>
          <a:lstStyle/>
          <a:p>
            <a:pPr algn="ctr"/>
            <a:endParaRPr lang="en-GB" sz="1900" b="1" dirty="0">
              <a:solidFill>
                <a:prstClr val="white"/>
              </a:solidFill>
            </a:endParaRPr>
          </a:p>
        </p:txBody>
      </p:sp>
      <p:sp>
        <p:nvSpPr>
          <p:cNvPr id="10" name="Oval 9"/>
          <p:cNvSpPr/>
          <p:nvPr/>
        </p:nvSpPr>
        <p:spPr bwMode="auto">
          <a:xfrm>
            <a:off x="6284434" y="3153295"/>
            <a:ext cx="1410603" cy="304637"/>
          </a:xfrm>
          <a:prstGeom prst="ellipse">
            <a:avLst/>
          </a:prstGeom>
          <a:noFill/>
          <a:ln w="28575">
            <a:solidFill>
              <a:srgbClr val="6E82BE"/>
            </a:solidFill>
            <a:headEnd/>
            <a:tailEnd/>
          </a:ln>
          <a:extLst/>
        </p:spPr>
        <p:style>
          <a:lnRef idx="3">
            <a:schemeClr val="lt1"/>
          </a:lnRef>
          <a:fillRef idx="1001">
            <a:schemeClr val="dk2"/>
          </a:fillRef>
          <a:effectRef idx="1">
            <a:schemeClr val="accent4"/>
          </a:effectRef>
          <a:fontRef idx="minor">
            <a:schemeClr val="lt1"/>
          </a:fontRef>
        </p:style>
        <p:txBody>
          <a:bodyPr wrap="none" rtlCol="0" anchor="ctr"/>
          <a:lstStyle/>
          <a:p>
            <a:pPr algn="ctr"/>
            <a:endParaRPr lang="en-GB" sz="1900" b="1" dirty="0">
              <a:solidFill>
                <a:prstClr val="white"/>
              </a:solidFill>
            </a:endParaRPr>
          </a:p>
        </p:txBody>
      </p:sp>
      <p:sp>
        <p:nvSpPr>
          <p:cNvPr id="11" name="Oval 10"/>
          <p:cNvSpPr/>
          <p:nvPr/>
        </p:nvSpPr>
        <p:spPr bwMode="auto">
          <a:xfrm>
            <a:off x="6340014" y="5262049"/>
            <a:ext cx="1410603" cy="304637"/>
          </a:xfrm>
          <a:prstGeom prst="ellipse">
            <a:avLst/>
          </a:prstGeom>
          <a:noFill/>
          <a:ln w="28575">
            <a:solidFill>
              <a:srgbClr val="6E82BE"/>
            </a:solidFill>
            <a:headEnd/>
            <a:tailEnd/>
          </a:ln>
          <a:extLst/>
        </p:spPr>
        <p:style>
          <a:lnRef idx="3">
            <a:schemeClr val="lt1"/>
          </a:lnRef>
          <a:fillRef idx="1001">
            <a:schemeClr val="dk2"/>
          </a:fillRef>
          <a:effectRef idx="1">
            <a:schemeClr val="accent4"/>
          </a:effectRef>
          <a:fontRef idx="minor">
            <a:schemeClr val="lt1"/>
          </a:fontRef>
        </p:style>
        <p:txBody>
          <a:bodyPr wrap="none" rtlCol="0" anchor="ctr"/>
          <a:lstStyle/>
          <a:p>
            <a:pPr algn="ctr"/>
            <a:endParaRPr lang="en-GB" sz="1900" b="1" dirty="0">
              <a:solidFill>
                <a:prstClr val="white"/>
              </a:solidFill>
            </a:endParaRPr>
          </a:p>
        </p:txBody>
      </p:sp>
      <p:sp>
        <p:nvSpPr>
          <p:cNvPr id="12" name="Oval 11"/>
          <p:cNvSpPr/>
          <p:nvPr/>
        </p:nvSpPr>
        <p:spPr bwMode="auto">
          <a:xfrm>
            <a:off x="6277688" y="5766946"/>
            <a:ext cx="1410603" cy="304637"/>
          </a:xfrm>
          <a:prstGeom prst="ellipse">
            <a:avLst/>
          </a:prstGeom>
          <a:noFill/>
          <a:ln w="28575">
            <a:solidFill>
              <a:srgbClr val="6E82BE"/>
            </a:solidFill>
            <a:headEnd/>
            <a:tailEnd/>
          </a:ln>
          <a:extLst/>
        </p:spPr>
        <p:style>
          <a:lnRef idx="3">
            <a:schemeClr val="lt1"/>
          </a:lnRef>
          <a:fillRef idx="1001">
            <a:schemeClr val="dk2"/>
          </a:fillRef>
          <a:effectRef idx="1">
            <a:schemeClr val="accent4"/>
          </a:effectRef>
          <a:fontRef idx="minor">
            <a:schemeClr val="lt1"/>
          </a:fontRef>
        </p:style>
        <p:txBody>
          <a:bodyPr wrap="none" rtlCol="0" anchor="ctr"/>
          <a:lstStyle/>
          <a:p>
            <a:pPr algn="ctr"/>
            <a:endParaRPr lang="en-GB" sz="1900" b="1" dirty="0">
              <a:solidFill>
                <a:prstClr val="white"/>
              </a:solidFill>
            </a:endParaRPr>
          </a:p>
        </p:txBody>
      </p:sp>
    </p:spTree>
    <p:extLst>
      <p:ext uri="{BB962C8B-B14F-4D97-AF65-F5344CB8AC3E}">
        <p14:creationId xmlns:p14="http://schemas.microsoft.com/office/powerpoint/2010/main" val="16734391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737593" y="1093983"/>
            <a:ext cx="8059898" cy="4815327"/>
          </a:xfrm>
        </p:spPr>
        <p:txBody>
          <a:bodyPr>
            <a:normAutofit fontScale="92500" lnSpcReduction="10000"/>
          </a:bodyPr>
          <a:lstStyle/>
          <a:p>
            <a:pPr algn="just"/>
            <a:r>
              <a:rPr lang="en-GB" dirty="0" smtClean="0">
                <a:solidFill>
                  <a:srgbClr val="C00000"/>
                </a:solidFill>
              </a:rPr>
              <a:t>Search</a:t>
            </a:r>
            <a:r>
              <a:rPr lang="en-GB" dirty="0" smtClean="0"/>
              <a:t> </a:t>
            </a:r>
            <a:r>
              <a:rPr lang="en-GB" b="1" u="sng" dirty="0" smtClean="0">
                <a:solidFill>
                  <a:srgbClr val="C00000"/>
                </a:solidFill>
              </a:rPr>
              <a:t>existing Actions </a:t>
            </a:r>
            <a:r>
              <a:rPr lang="en-GB" dirty="0" smtClean="0"/>
              <a:t>in your topic from the COST website</a:t>
            </a:r>
          </a:p>
          <a:p>
            <a:pPr algn="just"/>
            <a:r>
              <a:rPr lang="en-GB" dirty="0" smtClean="0"/>
              <a:t>Browse the Action’s own website – </a:t>
            </a:r>
            <a:r>
              <a:rPr lang="en-GB" b="1" dirty="0" smtClean="0">
                <a:solidFill>
                  <a:srgbClr val="C00000"/>
                </a:solidFill>
              </a:rPr>
              <a:t>check their activities</a:t>
            </a:r>
          </a:p>
          <a:p>
            <a:pPr algn="just"/>
            <a:r>
              <a:rPr lang="en-GB" dirty="0" smtClean="0"/>
              <a:t>Find if your country participates and, if yes, who is/are the national representatives</a:t>
            </a:r>
          </a:p>
          <a:p>
            <a:pPr algn="just"/>
            <a:r>
              <a:rPr lang="en-GB" dirty="0"/>
              <a:t>Contact the relevant </a:t>
            </a:r>
            <a:r>
              <a:rPr lang="en-GB" dirty="0" smtClean="0"/>
              <a:t>person</a:t>
            </a:r>
          </a:p>
          <a:p>
            <a:r>
              <a:rPr lang="tr-TR" dirty="0" err="1"/>
              <a:t>You</a:t>
            </a:r>
            <a:r>
              <a:rPr lang="tr-TR" dirty="0"/>
              <a:t> can </a:t>
            </a:r>
            <a:r>
              <a:rPr lang="tr-TR" dirty="0" err="1"/>
              <a:t>join</a:t>
            </a:r>
            <a:r>
              <a:rPr lang="tr-TR" dirty="0"/>
              <a:t>/</a:t>
            </a:r>
            <a:r>
              <a:rPr lang="tr-TR" dirty="0" err="1"/>
              <a:t>establish</a:t>
            </a:r>
            <a:r>
              <a:rPr lang="tr-TR" dirty="0"/>
              <a:t> </a:t>
            </a:r>
            <a:r>
              <a:rPr lang="tr-TR" dirty="0" err="1"/>
              <a:t>consortium</a:t>
            </a:r>
            <a:r>
              <a:rPr lang="tr-TR" dirty="0"/>
              <a:t> </a:t>
            </a:r>
            <a:r>
              <a:rPr lang="tr-TR" dirty="0" err="1"/>
              <a:t>to</a:t>
            </a:r>
            <a:r>
              <a:rPr lang="tr-TR" dirty="0"/>
              <a:t> </a:t>
            </a:r>
            <a:r>
              <a:rPr lang="tr-TR" dirty="0" err="1"/>
              <a:t>prepare</a:t>
            </a:r>
            <a:r>
              <a:rPr lang="tr-TR" dirty="0"/>
              <a:t>, </a:t>
            </a:r>
            <a:r>
              <a:rPr lang="tr-TR" dirty="0" err="1"/>
              <a:t>submit</a:t>
            </a:r>
            <a:r>
              <a:rPr lang="tr-TR" dirty="0"/>
              <a:t> </a:t>
            </a:r>
            <a:r>
              <a:rPr lang="tr-TR" dirty="0" err="1"/>
              <a:t>the</a:t>
            </a:r>
            <a:r>
              <a:rPr lang="tr-TR" dirty="0"/>
              <a:t> </a:t>
            </a:r>
            <a:r>
              <a:rPr lang="tr-TR" dirty="0" err="1"/>
              <a:t>proposol</a:t>
            </a:r>
            <a:r>
              <a:rPr lang="tr-TR" dirty="0"/>
              <a:t> </a:t>
            </a:r>
            <a:r>
              <a:rPr lang="tr-TR" dirty="0" err="1"/>
              <a:t>for</a:t>
            </a:r>
            <a:r>
              <a:rPr lang="tr-TR" dirty="0"/>
              <a:t> Open Call</a:t>
            </a:r>
          </a:p>
          <a:p>
            <a:endParaRPr lang="tr-TR" dirty="0"/>
          </a:p>
          <a:p>
            <a:pPr marL="0" indent="0">
              <a:buNone/>
            </a:pPr>
            <a:r>
              <a:rPr lang="tr-TR" b="1" dirty="0" err="1" smtClean="0"/>
              <a:t>Turkish</a:t>
            </a:r>
            <a:r>
              <a:rPr lang="tr-TR" b="1" dirty="0" smtClean="0"/>
              <a:t> </a:t>
            </a:r>
            <a:r>
              <a:rPr lang="tr-TR" b="1" dirty="0" err="1" smtClean="0"/>
              <a:t>Researchers</a:t>
            </a:r>
            <a:endParaRPr lang="tr-TR" b="1" dirty="0" smtClean="0"/>
          </a:p>
          <a:p>
            <a:r>
              <a:rPr lang="tr-TR" dirty="0" err="1" smtClean="0"/>
              <a:t>If</a:t>
            </a:r>
            <a:r>
              <a:rPr lang="tr-TR" dirty="0" smtClean="0"/>
              <a:t> </a:t>
            </a:r>
            <a:r>
              <a:rPr lang="tr-TR" dirty="0" err="1"/>
              <a:t>you</a:t>
            </a:r>
            <a:r>
              <a:rPr lang="tr-TR" dirty="0"/>
              <a:t> </a:t>
            </a:r>
            <a:r>
              <a:rPr lang="tr-TR" dirty="0" err="1"/>
              <a:t>have</a:t>
            </a:r>
            <a:r>
              <a:rPr lang="tr-TR" dirty="0"/>
              <a:t> </a:t>
            </a:r>
            <a:r>
              <a:rPr lang="tr-TR" dirty="0" err="1"/>
              <a:t>project</a:t>
            </a:r>
            <a:r>
              <a:rPr lang="tr-TR" dirty="0"/>
              <a:t>, 1001, 1003, 3501 </a:t>
            </a:r>
            <a:r>
              <a:rPr lang="tr-TR" dirty="0" err="1"/>
              <a:t>etc</a:t>
            </a:r>
            <a:r>
              <a:rPr lang="tr-TR" dirty="0"/>
              <a:t>. in </a:t>
            </a:r>
            <a:r>
              <a:rPr lang="tr-TR" dirty="0" err="1"/>
              <a:t>the</a:t>
            </a:r>
            <a:r>
              <a:rPr lang="tr-TR" dirty="0"/>
              <a:t> </a:t>
            </a:r>
            <a:r>
              <a:rPr lang="tr-TR" dirty="0" err="1"/>
              <a:t>same</a:t>
            </a:r>
            <a:r>
              <a:rPr lang="tr-TR" dirty="0"/>
              <a:t> </a:t>
            </a:r>
            <a:r>
              <a:rPr lang="tr-TR" dirty="0" err="1"/>
              <a:t>area</a:t>
            </a:r>
            <a:r>
              <a:rPr lang="tr-TR" dirty="0"/>
              <a:t>, </a:t>
            </a:r>
            <a:r>
              <a:rPr lang="tr-TR" dirty="0" err="1"/>
              <a:t>Contact</a:t>
            </a:r>
            <a:r>
              <a:rPr lang="tr-TR" dirty="0"/>
              <a:t> </a:t>
            </a:r>
            <a:r>
              <a:rPr lang="tr-TR" dirty="0" err="1"/>
              <a:t>to</a:t>
            </a:r>
            <a:r>
              <a:rPr lang="tr-TR" dirty="0"/>
              <a:t> TUBITAK-UIDB </a:t>
            </a:r>
            <a:r>
              <a:rPr lang="tr-TR" dirty="0" err="1"/>
              <a:t>for</a:t>
            </a:r>
            <a:r>
              <a:rPr lang="tr-TR" dirty="0"/>
              <a:t> </a:t>
            </a:r>
            <a:r>
              <a:rPr lang="tr-TR" dirty="0" err="1"/>
              <a:t>converting</a:t>
            </a:r>
            <a:r>
              <a:rPr lang="tr-TR" dirty="0"/>
              <a:t> </a:t>
            </a:r>
            <a:r>
              <a:rPr lang="tr-TR" dirty="0" err="1"/>
              <a:t>to</a:t>
            </a:r>
            <a:r>
              <a:rPr lang="tr-TR" dirty="0"/>
              <a:t> </a:t>
            </a:r>
            <a:r>
              <a:rPr lang="tr-TR" dirty="0" err="1"/>
              <a:t>your</a:t>
            </a:r>
            <a:r>
              <a:rPr lang="tr-TR" dirty="0"/>
              <a:t> </a:t>
            </a:r>
            <a:r>
              <a:rPr lang="tr-TR" dirty="0" err="1"/>
              <a:t>project</a:t>
            </a:r>
            <a:r>
              <a:rPr lang="tr-TR" dirty="0"/>
              <a:t> </a:t>
            </a:r>
            <a:r>
              <a:rPr lang="tr-TR" dirty="0" err="1"/>
              <a:t>to</a:t>
            </a:r>
            <a:r>
              <a:rPr lang="tr-TR" dirty="0"/>
              <a:t> COST </a:t>
            </a:r>
            <a:r>
              <a:rPr lang="tr-TR" dirty="0" err="1"/>
              <a:t>and</a:t>
            </a:r>
            <a:r>
              <a:rPr lang="tr-TR" dirty="0"/>
              <a:t> </a:t>
            </a:r>
            <a:r>
              <a:rPr lang="tr-TR" dirty="0" err="1"/>
              <a:t>appoinment</a:t>
            </a:r>
            <a:r>
              <a:rPr lang="tr-TR" dirty="0"/>
              <a:t> </a:t>
            </a:r>
            <a:r>
              <a:rPr lang="tr-TR" dirty="0" err="1"/>
              <a:t>to</a:t>
            </a:r>
            <a:r>
              <a:rPr lang="tr-TR" dirty="0"/>
              <a:t> COST Office</a:t>
            </a:r>
          </a:p>
          <a:p>
            <a:pPr marL="0" indent="0">
              <a:buNone/>
            </a:pPr>
            <a:r>
              <a:rPr lang="tr-TR" dirty="0" err="1">
                <a:solidFill>
                  <a:srgbClr val="FF0000"/>
                </a:solidFill>
              </a:rPr>
              <a:t>Or</a:t>
            </a:r>
            <a:r>
              <a:rPr lang="tr-TR" dirty="0">
                <a:solidFill>
                  <a:srgbClr val="FF0000"/>
                </a:solidFill>
              </a:rPr>
              <a:t>,</a:t>
            </a:r>
          </a:p>
          <a:p>
            <a:r>
              <a:rPr lang="tr-TR" dirty="0" err="1"/>
              <a:t>Prepare</a:t>
            </a:r>
            <a:r>
              <a:rPr lang="tr-TR" dirty="0"/>
              <a:t> a </a:t>
            </a:r>
            <a:r>
              <a:rPr lang="tr-TR" dirty="0" err="1"/>
              <a:t>new</a:t>
            </a:r>
            <a:r>
              <a:rPr lang="tr-TR" dirty="0"/>
              <a:t> </a:t>
            </a:r>
            <a:r>
              <a:rPr lang="tr-TR" dirty="0" err="1"/>
              <a:t>proposal</a:t>
            </a:r>
            <a:r>
              <a:rPr lang="tr-TR" dirty="0"/>
              <a:t> </a:t>
            </a:r>
            <a:r>
              <a:rPr lang="tr-TR" dirty="0" err="1"/>
              <a:t>under</a:t>
            </a:r>
            <a:r>
              <a:rPr lang="tr-TR" dirty="0"/>
              <a:t> TUBITAK-2515 format</a:t>
            </a:r>
          </a:p>
          <a:p>
            <a:r>
              <a:rPr lang="tr-TR" dirty="0" err="1"/>
              <a:t>Contribution</a:t>
            </a:r>
            <a:r>
              <a:rPr lang="tr-TR" dirty="0"/>
              <a:t> </a:t>
            </a:r>
            <a:r>
              <a:rPr lang="tr-TR" dirty="0" err="1"/>
              <a:t>one</a:t>
            </a:r>
            <a:r>
              <a:rPr lang="tr-TR" dirty="0"/>
              <a:t> of </a:t>
            </a:r>
            <a:r>
              <a:rPr lang="tr-TR" dirty="0" err="1"/>
              <a:t>WPs</a:t>
            </a:r>
            <a:r>
              <a:rPr lang="tr-TR" dirty="0"/>
              <a:t> in </a:t>
            </a:r>
            <a:r>
              <a:rPr lang="tr-TR" dirty="0" err="1"/>
              <a:t>MoU</a:t>
            </a:r>
            <a:endParaRPr lang="tr-TR" dirty="0"/>
          </a:p>
          <a:p>
            <a:pPr algn="just"/>
            <a:endParaRPr lang="en-GB" dirty="0"/>
          </a:p>
          <a:p>
            <a:pPr algn="just"/>
            <a:endParaRPr lang="en-GB" dirty="0" smtClean="0"/>
          </a:p>
          <a:p>
            <a:pPr marL="0" indent="0">
              <a:buNone/>
            </a:pPr>
            <a:endParaRPr lang="en-GB" dirty="0">
              <a:solidFill>
                <a:srgbClr val="6E82BE"/>
              </a:solidFill>
            </a:endParaRPr>
          </a:p>
        </p:txBody>
      </p:sp>
      <p:sp>
        <p:nvSpPr>
          <p:cNvPr id="3" name="Title 2"/>
          <p:cNvSpPr>
            <a:spLocks noGrp="1"/>
          </p:cNvSpPr>
          <p:nvPr>
            <p:ph type="title"/>
          </p:nvPr>
        </p:nvSpPr>
        <p:spPr>
          <a:xfrm>
            <a:off x="737593" y="506217"/>
            <a:ext cx="8279407" cy="587767"/>
          </a:xfrm>
        </p:spPr>
        <p:txBody>
          <a:bodyPr>
            <a:normAutofit fontScale="90000"/>
          </a:bodyPr>
          <a:lstStyle/>
          <a:p>
            <a:r>
              <a:rPr lang="en-US" dirty="0" smtClean="0"/>
              <a:t>Join an Action</a:t>
            </a:r>
            <a:r>
              <a:rPr lang="en-US" dirty="0"/>
              <a:t/>
            </a:r>
            <a:br>
              <a:rPr lang="en-US" dirty="0"/>
            </a:br>
            <a:endParaRPr lang="en-US" dirty="0">
              <a:solidFill>
                <a:srgbClr val="737373"/>
              </a:solidFill>
            </a:endParaRPr>
          </a:p>
        </p:txBody>
      </p:sp>
    </p:spTree>
    <p:extLst>
      <p:ext uri="{BB962C8B-B14F-4D97-AF65-F5344CB8AC3E}">
        <p14:creationId xmlns:p14="http://schemas.microsoft.com/office/powerpoint/2010/main" val="12964095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026225" y="584738"/>
            <a:ext cx="6245657" cy="587767"/>
          </a:xfrm>
        </p:spPr>
        <p:txBody>
          <a:bodyPr/>
          <a:lstStyle/>
          <a:p>
            <a:r>
              <a:rPr lang="tr-TR" dirty="0" smtClean="0"/>
              <a:t>Mevcut aksiyonlara katılım</a:t>
            </a:r>
            <a:endParaRPr lang="tr-TR" dirty="0"/>
          </a:p>
        </p:txBody>
      </p:sp>
      <p:pic>
        <p:nvPicPr>
          <p:cNvPr id="3" name="Resim 2"/>
          <p:cNvPicPr>
            <a:picLocks noChangeAspect="1"/>
          </p:cNvPicPr>
          <p:nvPr/>
        </p:nvPicPr>
        <p:blipFill>
          <a:blip r:embed="rId3"/>
          <a:stretch>
            <a:fillRect/>
          </a:stretch>
        </p:blipFill>
        <p:spPr>
          <a:xfrm>
            <a:off x="336884" y="1172505"/>
            <a:ext cx="8470232" cy="5079014"/>
          </a:xfrm>
          <a:prstGeom prst="rect">
            <a:avLst/>
          </a:prstGeom>
        </p:spPr>
      </p:pic>
    </p:spTree>
    <p:extLst>
      <p:ext uri="{BB962C8B-B14F-4D97-AF65-F5344CB8AC3E}">
        <p14:creationId xmlns:p14="http://schemas.microsoft.com/office/powerpoint/2010/main" val="8235885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882317" y="995079"/>
            <a:ext cx="7878614" cy="5197174"/>
          </a:xfrm>
          <a:prstGeom prst="rect">
            <a:avLst/>
          </a:prstGeom>
        </p:spPr>
      </p:pic>
    </p:spTree>
    <p:extLst>
      <p:ext uri="{BB962C8B-B14F-4D97-AF65-F5344CB8AC3E}">
        <p14:creationId xmlns:p14="http://schemas.microsoft.com/office/powerpoint/2010/main" val="19489052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537673" y="1475874"/>
            <a:ext cx="8781081" cy="4251158"/>
          </a:xfrm>
          <a:prstGeom prst="rect">
            <a:avLst/>
          </a:prstGeom>
        </p:spPr>
      </p:pic>
    </p:spTree>
    <p:extLst>
      <p:ext uri="{BB962C8B-B14F-4D97-AF65-F5344CB8AC3E}">
        <p14:creationId xmlns:p14="http://schemas.microsoft.com/office/powerpoint/2010/main" val="12953941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898343" y="697033"/>
            <a:ext cx="6245657" cy="587767"/>
          </a:xfrm>
        </p:spPr>
        <p:txBody>
          <a:bodyPr/>
          <a:lstStyle/>
          <a:p>
            <a:r>
              <a:rPr lang="tr-TR" dirty="0" smtClean="0"/>
              <a:t>Destek mektubu ile katılım</a:t>
            </a:r>
            <a:endParaRPr lang="tr-TR" dirty="0"/>
          </a:p>
        </p:txBody>
      </p:sp>
      <p:pic>
        <p:nvPicPr>
          <p:cNvPr id="3" name="Resim 2"/>
          <p:cNvPicPr>
            <a:picLocks noChangeAspect="1"/>
          </p:cNvPicPr>
          <p:nvPr/>
        </p:nvPicPr>
        <p:blipFill>
          <a:blip r:embed="rId3"/>
          <a:stretch>
            <a:fillRect/>
          </a:stretch>
        </p:blipFill>
        <p:spPr>
          <a:xfrm>
            <a:off x="1206834" y="1284800"/>
            <a:ext cx="7295482" cy="4636381"/>
          </a:xfrm>
          <a:prstGeom prst="rect">
            <a:avLst/>
          </a:prstGeom>
        </p:spPr>
      </p:pic>
      <p:sp>
        <p:nvSpPr>
          <p:cNvPr id="4" name="Başlık 1"/>
          <p:cNvSpPr txBox="1">
            <a:spLocks/>
          </p:cNvSpPr>
          <p:nvPr/>
        </p:nvSpPr>
        <p:spPr>
          <a:xfrm>
            <a:off x="2256659" y="5921181"/>
            <a:ext cx="6245657" cy="58776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2800" b="1" i="0" kern="1200" baseline="0">
                <a:solidFill>
                  <a:schemeClr val="tx2"/>
                </a:solidFill>
                <a:latin typeface="Arial" charset="0"/>
                <a:ea typeface="Arial" charset="0"/>
                <a:cs typeface="Arial" charset="0"/>
              </a:defRPr>
            </a:lvl1pPr>
          </a:lstStyle>
          <a:p>
            <a:r>
              <a:rPr lang="tr-TR" dirty="0" err="1" smtClean="0"/>
              <a:t>Motivation</a:t>
            </a:r>
            <a:r>
              <a:rPr lang="tr-TR" dirty="0" smtClean="0"/>
              <a:t> </a:t>
            </a:r>
            <a:r>
              <a:rPr lang="tr-TR" dirty="0" err="1" smtClean="0"/>
              <a:t>letter</a:t>
            </a:r>
            <a:r>
              <a:rPr lang="tr-TR" dirty="0" smtClean="0"/>
              <a:t>, </a:t>
            </a:r>
            <a:r>
              <a:rPr lang="tr-TR" dirty="0" err="1" smtClean="0"/>
              <a:t>Contribution</a:t>
            </a:r>
            <a:r>
              <a:rPr lang="tr-TR" dirty="0" smtClean="0"/>
              <a:t>, </a:t>
            </a:r>
            <a:r>
              <a:rPr lang="tr-TR" dirty="0" err="1" smtClean="0"/>
              <a:t>CVs</a:t>
            </a:r>
            <a:endParaRPr lang="tr-TR" dirty="0"/>
          </a:p>
        </p:txBody>
      </p:sp>
    </p:spTree>
    <p:extLst>
      <p:ext uri="{BB962C8B-B14F-4D97-AF65-F5344CB8AC3E}">
        <p14:creationId xmlns:p14="http://schemas.microsoft.com/office/powerpoint/2010/main" val="13031651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737594" y="1236914"/>
            <a:ext cx="7747902" cy="440825"/>
          </a:xfrm>
        </p:spPr>
        <p:txBody>
          <a:bodyPr>
            <a:normAutofit fontScale="90000"/>
          </a:bodyPr>
          <a:lstStyle/>
          <a:p>
            <a:r>
              <a:rPr lang="en-GB"/>
              <a:t>Role of COST in the ERA – 3 Strategic Priorities </a:t>
            </a:r>
          </a:p>
        </p:txBody>
      </p:sp>
      <p:graphicFrame>
        <p:nvGraphicFramePr>
          <p:cNvPr id="9" name="Diagram 3"/>
          <p:cNvGraphicFramePr/>
          <p:nvPr>
            <p:extLst>
              <p:ext uri="{D42A27DB-BD31-4B8C-83A1-F6EECF244321}">
                <p14:modId xmlns:p14="http://schemas.microsoft.com/office/powerpoint/2010/main" val="1324457464"/>
              </p:ext>
            </p:extLst>
          </p:nvPr>
        </p:nvGraphicFramePr>
        <p:xfrm>
          <a:off x="1484835" y="1775712"/>
          <a:ext cx="6618802" cy="35602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5"/>
          <p:cNvSpPr txBox="1"/>
          <p:nvPr/>
        </p:nvSpPr>
        <p:spPr>
          <a:xfrm>
            <a:off x="1800629" y="2219963"/>
            <a:ext cx="397866" cy="553998"/>
          </a:xfrm>
          <a:prstGeom prst="rect">
            <a:avLst/>
          </a:prstGeom>
          <a:noFill/>
        </p:spPr>
        <p:txBody>
          <a:bodyPr wrap="none" rtlCol="0">
            <a:spAutoFit/>
          </a:bodyPr>
          <a:lstStyle/>
          <a:p>
            <a:r>
              <a:rPr lang="en-GB" sz="3000" dirty="0"/>
              <a:t>1</a:t>
            </a:r>
          </a:p>
        </p:txBody>
      </p:sp>
      <p:sp>
        <p:nvSpPr>
          <p:cNvPr id="11" name="TextBox 6"/>
          <p:cNvSpPr txBox="1"/>
          <p:nvPr/>
        </p:nvSpPr>
        <p:spPr>
          <a:xfrm>
            <a:off x="2068884" y="3313973"/>
            <a:ext cx="397866" cy="553998"/>
          </a:xfrm>
          <a:prstGeom prst="rect">
            <a:avLst/>
          </a:prstGeom>
          <a:noFill/>
        </p:spPr>
        <p:txBody>
          <a:bodyPr wrap="none" rtlCol="0">
            <a:spAutoFit/>
          </a:bodyPr>
          <a:lstStyle/>
          <a:p>
            <a:r>
              <a:rPr lang="en-GB" sz="3000"/>
              <a:t>2</a:t>
            </a:r>
          </a:p>
        </p:txBody>
      </p:sp>
      <p:sp>
        <p:nvSpPr>
          <p:cNvPr id="12" name="TextBox 7"/>
          <p:cNvSpPr txBox="1"/>
          <p:nvPr/>
        </p:nvSpPr>
        <p:spPr>
          <a:xfrm>
            <a:off x="1800629" y="4370641"/>
            <a:ext cx="397866" cy="553998"/>
          </a:xfrm>
          <a:prstGeom prst="rect">
            <a:avLst/>
          </a:prstGeom>
          <a:noFill/>
        </p:spPr>
        <p:txBody>
          <a:bodyPr wrap="none" rtlCol="0">
            <a:spAutoFit/>
          </a:bodyPr>
          <a:lstStyle/>
          <a:p>
            <a:r>
              <a:rPr lang="en-GB" sz="3000"/>
              <a:t>3</a:t>
            </a:r>
          </a:p>
        </p:txBody>
      </p:sp>
    </p:spTree>
    <p:extLst>
      <p:ext uri="{BB962C8B-B14F-4D97-AF65-F5344CB8AC3E}">
        <p14:creationId xmlns:p14="http://schemas.microsoft.com/office/powerpoint/2010/main" val="17408109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86219" y="2066491"/>
            <a:ext cx="6245657" cy="440825"/>
          </a:xfrm>
        </p:spPr>
        <p:txBody>
          <a:bodyPr/>
          <a:lstStyle/>
          <a:p>
            <a:pPr algn="r"/>
            <a:r>
              <a:rPr lang="en-GB"/>
              <a:t>COST as H2020 pre-portal</a:t>
            </a:r>
          </a:p>
        </p:txBody>
      </p:sp>
      <p:graphicFrame>
        <p:nvGraphicFramePr>
          <p:cNvPr id="4" name="Table 3"/>
          <p:cNvGraphicFramePr>
            <a:graphicFrameLocks noGrp="1"/>
          </p:cNvGraphicFramePr>
          <p:nvPr>
            <p:extLst/>
          </p:nvPr>
        </p:nvGraphicFramePr>
        <p:xfrm>
          <a:off x="1043189" y="2568315"/>
          <a:ext cx="7688688" cy="2546136"/>
        </p:xfrm>
        <a:graphic>
          <a:graphicData uri="http://schemas.openxmlformats.org/drawingml/2006/table">
            <a:tbl>
              <a:tblPr/>
              <a:tblGrid>
                <a:gridCol w="2327857">
                  <a:extLst>
                    <a:ext uri="{9D8B030D-6E8A-4147-A177-3AD203B41FA5}">
                      <a16:colId xmlns="" xmlns:a16="http://schemas.microsoft.com/office/drawing/2014/main" val="2418958795"/>
                    </a:ext>
                  </a:extLst>
                </a:gridCol>
                <a:gridCol w="1873876">
                  <a:extLst>
                    <a:ext uri="{9D8B030D-6E8A-4147-A177-3AD203B41FA5}">
                      <a16:colId xmlns="" xmlns:a16="http://schemas.microsoft.com/office/drawing/2014/main" val="3362147858"/>
                    </a:ext>
                  </a:extLst>
                </a:gridCol>
                <a:gridCol w="2110475">
                  <a:extLst>
                    <a:ext uri="{9D8B030D-6E8A-4147-A177-3AD203B41FA5}">
                      <a16:colId xmlns="" xmlns:a16="http://schemas.microsoft.com/office/drawing/2014/main" val="3087745743"/>
                    </a:ext>
                  </a:extLst>
                </a:gridCol>
                <a:gridCol w="1376480">
                  <a:extLst>
                    <a:ext uri="{9D8B030D-6E8A-4147-A177-3AD203B41FA5}">
                      <a16:colId xmlns="" xmlns:a16="http://schemas.microsoft.com/office/drawing/2014/main" val="801775973"/>
                    </a:ext>
                  </a:extLst>
                </a:gridCol>
              </a:tblGrid>
              <a:tr h="916408">
                <a:tc gridSpan="4">
                  <a:txBody>
                    <a:bodyPr/>
                    <a:lstStyle/>
                    <a:p>
                      <a:pPr algn="ctr" fontAlgn="b"/>
                      <a:r>
                        <a:rPr lang="en-GB" sz="1400" b="1" i="0" u="none" strike="noStrike">
                          <a:solidFill>
                            <a:srgbClr val="737373"/>
                          </a:solidFill>
                          <a:effectLst/>
                          <a:latin typeface="Arial" panose="020B0604020202020204" pitchFamily="34" charset="0"/>
                        </a:rPr>
                        <a:t>Horizon 2020 applications reported by finished COST Action</a:t>
                      </a:r>
                      <a:br>
                        <a:rPr lang="en-GB" sz="1400" b="1" i="0" u="none" strike="noStrike">
                          <a:solidFill>
                            <a:srgbClr val="737373"/>
                          </a:solidFill>
                          <a:effectLst/>
                          <a:latin typeface="Arial" panose="020B0604020202020204" pitchFamily="34" charset="0"/>
                        </a:rPr>
                      </a:br>
                      <a:endParaRPr lang="en-GB" sz="1400" b="1" i="0" u="none" strike="noStrike">
                        <a:solidFill>
                          <a:srgbClr val="737373"/>
                        </a:solidFill>
                        <a:effectLst/>
                        <a:latin typeface="Arial" panose="020B0604020202020204" pitchFamily="34"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 xmlns:a16="http://schemas.microsoft.com/office/drawing/2014/main" val="1757944683"/>
                  </a:ext>
                </a:extLst>
              </a:tr>
              <a:tr h="1035844">
                <a:tc>
                  <a:txBody>
                    <a:bodyPr/>
                    <a:lstStyle/>
                    <a:p>
                      <a:pPr algn="ctr" fontAlgn="b"/>
                      <a:endParaRPr lang="en-GB" sz="1400" b="1" i="0" u="none" strike="noStrike">
                        <a:solidFill>
                          <a:srgbClr val="737373"/>
                        </a:solidFill>
                        <a:effectLst/>
                        <a:latin typeface="Arial" panose="020B0604020202020204" pitchFamily="34" charset="0"/>
                      </a:endParaRPr>
                    </a:p>
                    <a:p>
                      <a:pPr algn="ctr" fontAlgn="b"/>
                      <a:endParaRPr lang="en-GB" sz="1400" b="1" i="0" u="none" strike="noStrike">
                        <a:solidFill>
                          <a:srgbClr val="737373"/>
                        </a:solidFill>
                        <a:effectLst/>
                        <a:latin typeface="Arial" panose="020B0604020202020204" pitchFamily="34" charset="0"/>
                      </a:endParaRPr>
                    </a:p>
                    <a:p>
                      <a:pPr algn="ctr" fontAlgn="b"/>
                      <a:r>
                        <a:rPr lang="en-GB" sz="1400" b="1" i="0" u="none" strike="noStrike">
                          <a:solidFill>
                            <a:srgbClr val="737373"/>
                          </a:solidFill>
                          <a:effectLst/>
                          <a:latin typeface="Arial" panose="020B0604020202020204" pitchFamily="34" charset="0"/>
                        </a:rPr>
                        <a:t>Total Actions with finished Final Action report</a:t>
                      </a:r>
                    </a:p>
                    <a:p>
                      <a:pPr algn="ctr" fontAlgn="b"/>
                      <a:endParaRPr lang="en-GB" sz="1400" b="1" i="0" u="none" strike="noStrike">
                        <a:solidFill>
                          <a:srgbClr val="737373"/>
                        </a:solidFill>
                        <a:effectLst/>
                        <a:latin typeface="Arial" panose="020B0604020202020204" pitchFamily="34"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i="0" u="none" strike="noStrike">
                          <a:solidFill>
                            <a:srgbClr val="737373"/>
                          </a:solidFill>
                          <a:effectLst/>
                          <a:latin typeface="Arial" panose="020B0604020202020204" pitchFamily="34" charset="0"/>
                        </a:rPr>
                        <a:t>Submitted H2020 proposals reported</a:t>
                      </a:r>
                    </a:p>
                    <a:p>
                      <a:pPr marL="0" marR="0" lvl="0" indent="0" algn="ctr" defTabSz="914400" rtl="0" eaLnBrk="1" fontAlgn="b" latinLnBrk="0" hangingPunct="1">
                        <a:lnSpc>
                          <a:spcPct val="100000"/>
                        </a:lnSpc>
                        <a:spcBef>
                          <a:spcPts val="0"/>
                        </a:spcBef>
                        <a:spcAft>
                          <a:spcPts val="0"/>
                        </a:spcAft>
                        <a:buClrTx/>
                        <a:buSzTx/>
                        <a:buFontTx/>
                        <a:buNone/>
                        <a:tabLst/>
                        <a:defRPr/>
                      </a:pPr>
                      <a:endParaRPr lang="en-GB" sz="1400" b="1" i="0" u="none" strike="noStrike">
                        <a:solidFill>
                          <a:srgbClr val="737373"/>
                        </a:solidFill>
                        <a:effectLst/>
                        <a:latin typeface="Arial" panose="020B0604020202020204" pitchFamily="34"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i="0" u="none" strike="noStrike">
                          <a:solidFill>
                            <a:srgbClr val="737373"/>
                          </a:solidFill>
                          <a:effectLst/>
                          <a:latin typeface="Arial" panose="020B0604020202020204" pitchFamily="34" charset="0"/>
                        </a:rPr>
                        <a:t>Approved H2020 projects reported</a:t>
                      </a:r>
                    </a:p>
                    <a:p>
                      <a:pPr algn="ctr" fontAlgn="b"/>
                      <a:endParaRPr lang="en-GB" sz="1400" b="1" i="0" u="none" strike="noStrike">
                        <a:solidFill>
                          <a:srgbClr val="737373"/>
                        </a:solidFill>
                        <a:effectLst/>
                        <a:latin typeface="Arial" panose="020B0604020202020204" pitchFamily="34"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algn="ctr" fontAlgn="b"/>
                      <a:r>
                        <a:rPr lang="en-GB" sz="1400" b="1" i="0" u="none" strike="noStrike">
                          <a:solidFill>
                            <a:srgbClr val="737373"/>
                          </a:solidFill>
                          <a:effectLst/>
                          <a:latin typeface="Arial" panose="020B0604020202020204" pitchFamily="34" charset="0"/>
                        </a:rPr>
                        <a:t>Success rate</a:t>
                      </a:r>
                    </a:p>
                    <a:p>
                      <a:pPr algn="ctr" fontAlgn="b"/>
                      <a:endParaRPr lang="en-GB" sz="1400" b="1" i="0" u="none" strike="noStrike">
                        <a:solidFill>
                          <a:srgbClr val="737373"/>
                        </a:solidFill>
                        <a:effectLst/>
                        <a:latin typeface="Arial" panose="020B0604020202020204" pitchFamily="34" charset="0"/>
                      </a:endParaRPr>
                    </a:p>
                    <a:p>
                      <a:pPr algn="ctr" fontAlgn="b"/>
                      <a:endParaRPr lang="en-GB" sz="1400" b="1" i="0" u="none" strike="noStrike">
                        <a:solidFill>
                          <a:srgbClr val="737373"/>
                        </a:solidFill>
                        <a:effectLst/>
                        <a:latin typeface="Arial" panose="020B0604020202020204" pitchFamily="34"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extLst>
                  <a:ext uri="{0D108BD9-81ED-4DB2-BD59-A6C34878D82A}">
                    <a16:rowId xmlns="" xmlns:a16="http://schemas.microsoft.com/office/drawing/2014/main" val="1562117617"/>
                  </a:ext>
                </a:extLst>
              </a:tr>
              <a:tr h="555784">
                <a:tc>
                  <a:txBody>
                    <a:bodyPr/>
                    <a:lstStyle/>
                    <a:p>
                      <a:pPr algn="ctr" fontAlgn="b"/>
                      <a:r>
                        <a:rPr lang="en-GB" sz="1800" b="1" i="0" u="none" strike="noStrike">
                          <a:solidFill>
                            <a:srgbClr val="FFFFFF"/>
                          </a:solidFill>
                          <a:effectLst/>
                          <a:latin typeface="Arial" panose="020B0604020202020204" pitchFamily="34" charset="0"/>
                        </a:rPr>
                        <a:t>62</a:t>
                      </a:r>
                    </a:p>
                    <a:p>
                      <a:pPr algn="ctr" fontAlgn="b"/>
                      <a:endParaRPr lang="en-GB" sz="1800" b="1" i="0" u="none" strike="noStrike">
                        <a:solidFill>
                          <a:srgbClr val="FFFFFF"/>
                        </a:solidFill>
                        <a:effectLst/>
                        <a:latin typeface="Arial" panose="020B0604020202020204" pitchFamily="34"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92364"/>
                    </a:solidFill>
                  </a:tcPr>
                </a:tc>
                <a:tc>
                  <a:txBody>
                    <a:bodyPr/>
                    <a:lstStyle/>
                    <a:p>
                      <a:pPr algn="ctr" fontAlgn="b"/>
                      <a:r>
                        <a:rPr lang="en-GB" sz="1800" b="1" i="0" u="none" strike="noStrike">
                          <a:solidFill>
                            <a:srgbClr val="FFFFFF"/>
                          </a:solidFill>
                          <a:effectLst/>
                          <a:latin typeface="Arial" panose="020B0604020202020204" pitchFamily="34" charset="0"/>
                        </a:rPr>
                        <a:t>230</a:t>
                      </a:r>
                    </a:p>
                    <a:p>
                      <a:pPr algn="ctr" fontAlgn="b"/>
                      <a:endParaRPr lang="en-GB" sz="1800" b="1" i="0" u="none" strike="noStrike">
                        <a:solidFill>
                          <a:srgbClr val="FFFFFF"/>
                        </a:solidFill>
                        <a:effectLst/>
                        <a:latin typeface="Arial" panose="020B0604020202020204" pitchFamily="34"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92364"/>
                    </a:solidFill>
                  </a:tcPr>
                </a:tc>
                <a:tc>
                  <a:txBody>
                    <a:bodyPr/>
                    <a:lstStyle/>
                    <a:p>
                      <a:pPr algn="ctr" fontAlgn="b"/>
                      <a:r>
                        <a:rPr lang="en-GB" sz="1800" b="1" i="0" u="none" strike="noStrike">
                          <a:solidFill>
                            <a:srgbClr val="FFFFFF"/>
                          </a:solidFill>
                          <a:effectLst/>
                          <a:latin typeface="Arial" panose="020B0604020202020204" pitchFamily="34" charset="0"/>
                        </a:rPr>
                        <a:t>65</a:t>
                      </a:r>
                    </a:p>
                    <a:p>
                      <a:pPr algn="ctr" fontAlgn="b"/>
                      <a:endParaRPr lang="en-GB" sz="1800" b="1" i="0" u="none" strike="noStrike">
                        <a:solidFill>
                          <a:srgbClr val="FFFFFF"/>
                        </a:solidFill>
                        <a:effectLst/>
                        <a:latin typeface="Arial" panose="020B0604020202020204" pitchFamily="34"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92364"/>
                    </a:solidFill>
                  </a:tcPr>
                </a:tc>
                <a:tc>
                  <a:txBody>
                    <a:bodyPr/>
                    <a:lstStyle/>
                    <a:p>
                      <a:pPr algn="ctr" fontAlgn="b"/>
                      <a:r>
                        <a:rPr lang="en-GB" sz="1800" b="1" i="0" u="none" strike="noStrike">
                          <a:solidFill>
                            <a:srgbClr val="FFFFFF"/>
                          </a:solidFill>
                          <a:effectLst/>
                          <a:latin typeface="Arial" panose="020B0604020202020204" pitchFamily="34" charset="0"/>
                        </a:rPr>
                        <a:t>28%</a:t>
                      </a:r>
                    </a:p>
                    <a:p>
                      <a:pPr algn="ctr" fontAlgn="b"/>
                      <a:endParaRPr lang="en-GB" sz="1800" b="1" i="0" u="none" strike="noStrike">
                        <a:solidFill>
                          <a:srgbClr val="FFFFFF"/>
                        </a:solidFill>
                        <a:effectLst/>
                        <a:latin typeface="Arial" panose="020B0604020202020204" pitchFamily="34"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92364"/>
                    </a:solidFill>
                  </a:tcPr>
                </a:tc>
                <a:extLst>
                  <a:ext uri="{0D108BD9-81ED-4DB2-BD59-A6C34878D82A}">
                    <a16:rowId xmlns="" xmlns:a16="http://schemas.microsoft.com/office/drawing/2014/main" val="2843086882"/>
                  </a:ext>
                </a:extLst>
              </a:tr>
            </a:tbl>
          </a:graphicData>
        </a:graphic>
      </p:graphicFrame>
      <p:sp>
        <p:nvSpPr>
          <p:cNvPr id="5" name="Title 1"/>
          <p:cNvSpPr txBox="1">
            <a:spLocks/>
          </p:cNvSpPr>
          <p:nvPr/>
        </p:nvSpPr>
        <p:spPr>
          <a:xfrm>
            <a:off x="293367" y="1131485"/>
            <a:ext cx="8642444" cy="573889"/>
          </a:xfrm>
          <a:prstGeom prst="rect">
            <a:avLst/>
          </a:prstGeom>
        </p:spPr>
        <p:txBody>
          <a:bodyPr/>
          <a:lstStyle>
            <a:lvl1pPr algn="l" defTabSz="914400" rtl="0" eaLnBrk="1" latinLnBrk="0" hangingPunct="1">
              <a:lnSpc>
                <a:spcPct val="90000"/>
              </a:lnSpc>
              <a:spcBef>
                <a:spcPct val="0"/>
              </a:spcBef>
              <a:buNone/>
              <a:defRPr sz="2800" b="1" i="0" kern="1200" baseline="0">
                <a:solidFill>
                  <a:schemeClr val="tx2"/>
                </a:solidFill>
                <a:latin typeface="Arial" charset="0"/>
                <a:ea typeface="Arial" charset="0"/>
                <a:cs typeface="Arial" charset="0"/>
              </a:defRPr>
            </a:lvl1pPr>
          </a:lstStyle>
          <a:p>
            <a:r>
              <a:rPr lang="en-GB" sz="1800"/>
              <a:t>Priority 2. Fostering interdisciplinary research for breakthrough science </a:t>
            </a:r>
          </a:p>
        </p:txBody>
      </p:sp>
    </p:spTree>
    <p:extLst>
      <p:ext uri="{BB962C8B-B14F-4D97-AF65-F5344CB8AC3E}">
        <p14:creationId xmlns:p14="http://schemas.microsoft.com/office/powerpoint/2010/main" val="3547805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bwMode="auto">
          <a:xfrm>
            <a:off x="656035" y="1053704"/>
            <a:ext cx="7350919" cy="4405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rmAutofit fontScale="90000"/>
          </a:bodyPr>
          <a:lstStyle/>
          <a:p>
            <a:r>
              <a:rPr lang="en-GB" altLang="en-US">
                <a:latin typeface="Arial" panose="020B0604020202020204" pitchFamily="34" charset="0"/>
                <a:cs typeface="Arial" panose="020B0604020202020204" pitchFamily="34" charset="0"/>
              </a:rPr>
              <a:t>Positioning COST in the ERA - H2020 and beyond</a:t>
            </a:r>
            <a:endParaRPr lang="en-GB" altLang="en-US" sz="1500">
              <a:latin typeface="Arial" panose="020B0604020202020204" pitchFamily="34" charset="0"/>
              <a:cs typeface="Arial" panose="020B0604020202020204" pitchFamily="34" charset="0"/>
            </a:endParaRPr>
          </a:p>
        </p:txBody>
      </p:sp>
      <p:grpSp>
        <p:nvGrpSpPr>
          <p:cNvPr id="91139" name="Group 22"/>
          <p:cNvGrpSpPr>
            <a:grpSpLocks/>
          </p:cNvGrpSpPr>
          <p:nvPr/>
        </p:nvGrpSpPr>
        <p:grpSpPr bwMode="auto">
          <a:xfrm>
            <a:off x="2222897" y="2118122"/>
            <a:ext cx="4314825" cy="3108722"/>
            <a:chOff x="2964426" y="1681316"/>
            <a:chExt cx="5751871" cy="4144297"/>
          </a:xfrm>
        </p:grpSpPr>
        <p:grpSp>
          <p:nvGrpSpPr>
            <p:cNvPr id="91152" name="Group 2"/>
            <p:cNvGrpSpPr>
              <a:grpSpLocks/>
            </p:cNvGrpSpPr>
            <p:nvPr/>
          </p:nvGrpSpPr>
          <p:grpSpPr bwMode="auto">
            <a:xfrm>
              <a:off x="3303632" y="2198650"/>
              <a:ext cx="5220844" cy="2964955"/>
              <a:chOff x="4164852" y="2566182"/>
              <a:chExt cx="6064159" cy="3104741"/>
            </a:xfrm>
          </p:grpSpPr>
          <p:pic>
            <p:nvPicPr>
              <p:cNvPr id="9115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71314" y="2566182"/>
                <a:ext cx="1023729" cy="701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5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63774" y="2581384"/>
                <a:ext cx="745434" cy="701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56"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06100" y="4279113"/>
                <a:ext cx="954156" cy="80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57"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208153" y="4021340"/>
                <a:ext cx="760326" cy="981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58" name="Title 7"/>
              <p:cNvSpPr txBox="1">
                <a:spLocks/>
              </p:cNvSpPr>
              <p:nvPr/>
            </p:nvSpPr>
            <p:spPr bwMode="auto">
              <a:xfrm>
                <a:off x="4164852" y="3312530"/>
                <a:ext cx="3259023" cy="737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685800" fontAlgn="base">
                  <a:lnSpc>
                    <a:spcPct val="90000"/>
                  </a:lnSpc>
                  <a:spcBef>
                    <a:spcPct val="0"/>
                  </a:spcBef>
                  <a:spcAft>
                    <a:spcPct val="0"/>
                  </a:spcAft>
                  <a:defRPr/>
                </a:pPr>
                <a:r>
                  <a:rPr lang="en-GB" altLang="en-US" sz="1050">
                    <a:solidFill>
                      <a:srgbClr val="656865"/>
                    </a:solidFill>
                    <a:cs typeface="Arial" panose="020B0604020202020204" pitchFamily="34" charset="0"/>
                  </a:rPr>
                  <a:t>Meetings, workshops</a:t>
                </a:r>
              </a:p>
              <a:p>
                <a:pPr algn="ctr" defTabSz="685800" fontAlgn="base">
                  <a:lnSpc>
                    <a:spcPct val="90000"/>
                  </a:lnSpc>
                  <a:spcBef>
                    <a:spcPct val="0"/>
                  </a:spcBef>
                  <a:spcAft>
                    <a:spcPct val="0"/>
                  </a:spcAft>
                  <a:defRPr/>
                </a:pPr>
                <a:r>
                  <a:rPr lang="en-GB" altLang="en-US" sz="1050">
                    <a:solidFill>
                      <a:srgbClr val="656865"/>
                    </a:solidFill>
                    <a:cs typeface="Arial" panose="020B0604020202020204" pitchFamily="34" charset="0"/>
                  </a:rPr>
                  <a:t>and conferences, and conference grant </a:t>
                </a:r>
              </a:p>
            </p:txBody>
          </p:sp>
          <p:sp>
            <p:nvSpPr>
              <p:cNvPr id="91159" name="Title 7"/>
              <p:cNvSpPr txBox="1">
                <a:spLocks/>
              </p:cNvSpPr>
              <p:nvPr/>
            </p:nvSpPr>
            <p:spPr bwMode="auto">
              <a:xfrm>
                <a:off x="6795796" y="3443380"/>
                <a:ext cx="3281389" cy="331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685800" fontAlgn="base">
                  <a:lnSpc>
                    <a:spcPct val="90000"/>
                  </a:lnSpc>
                  <a:spcBef>
                    <a:spcPct val="0"/>
                  </a:spcBef>
                  <a:spcAft>
                    <a:spcPct val="0"/>
                  </a:spcAft>
                  <a:defRPr/>
                </a:pPr>
                <a:r>
                  <a:rPr lang="en-GB" altLang="en-US" sz="1050">
                    <a:solidFill>
                      <a:srgbClr val="656865"/>
                    </a:solidFill>
                    <a:cs typeface="Arial" panose="020B0604020202020204" pitchFamily="34" charset="0"/>
                  </a:rPr>
                  <a:t>Training schools </a:t>
                </a:r>
              </a:p>
            </p:txBody>
          </p:sp>
          <p:sp>
            <p:nvSpPr>
              <p:cNvPr id="91160" name="Title 7"/>
              <p:cNvSpPr txBox="1">
                <a:spLocks/>
              </p:cNvSpPr>
              <p:nvPr/>
            </p:nvSpPr>
            <p:spPr bwMode="auto">
              <a:xfrm>
                <a:off x="4196183" y="5136012"/>
                <a:ext cx="3281389" cy="534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685800" fontAlgn="base">
                  <a:lnSpc>
                    <a:spcPct val="90000"/>
                  </a:lnSpc>
                  <a:spcBef>
                    <a:spcPct val="0"/>
                  </a:spcBef>
                  <a:spcAft>
                    <a:spcPct val="0"/>
                  </a:spcAft>
                  <a:defRPr/>
                </a:pPr>
                <a:r>
                  <a:rPr lang="en-GB" altLang="en-US" sz="1050">
                    <a:solidFill>
                      <a:srgbClr val="656865"/>
                    </a:solidFill>
                    <a:cs typeface="Arial" panose="020B0604020202020204" pitchFamily="34" charset="0"/>
                  </a:rPr>
                  <a:t>Short-term Scientific</a:t>
                </a:r>
              </a:p>
              <a:p>
                <a:pPr algn="ctr" defTabSz="685800" fontAlgn="base">
                  <a:lnSpc>
                    <a:spcPct val="90000"/>
                  </a:lnSpc>
                  <a:spcBef>
                    <a:spcPct val="0"/>
                  </a:spcBef>
                  <a:spcAft>
                    <a:spcPct val="0"/>
                  </a:spcAft>
                  <a:defRPr/>
                </a:pPr>
                <a:r>
                  <a:rPr lang="en-GB" altLang="en-US" sz="1050">
                    <a:solidFill>
                      <a:srgbClr val="656865"/>
                    </a:solidFill>
                    <a:cs typeface="Arial" panose="020B0604020202020204" pitchFamily="34" charset="0"/>
                  </a:rPr>
                  <a:t>Missions </a:t>
                </a:r>
              </a:p>
            </p:txBody>
          </p:sp>
          <p:sp>
            <p:nvSpPr>
              <p:cNvPr id="91161" name="Title 7"/>
              <p:cNvSpPr txBox="1">
                <a:spLocks/>
              </p:cNvSpPr>
              <p:nvPr/>
            </p:nvSpPr>
            <p:spPr bwMode="auto">
              <a:xfrm>
                <a:off x="6947622" y="5131856"/>
                <a:ext cx="3281389" cy="534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685800" fontAlgn="base">
                  <a:lnSpc>
                    <a:spcPct val="90000"/>
                  </a:lnSpc>
                  <a:spcBef>
                    <a:spcPct val="0"/>
                  </a:spcBef>
                  <a:spcAft>
                    <a:spcPct val="0"/>
                  </a:spcAft>
                  <a:defRPr/>
                </a:pPr>
                <a:r>
                  <a:rPr lang="en-GB" altLang="en-US" sz="1050">
                    <a:solidFill>
                      <a:srgbClr val="656865"/>
                    </a:solidFill>
                    <a:cs typeface="Arial" panose="020B0604020202020204" pitchFamily="34" charset="0"/>
                  </a:rPr>
                  <a:t>Dissemination</a:t>
                </a:r>
              </a:p>
              <a:p>
                <a:pPr algn="ctr" defTabSz="685800" fontAlgn="base">
                  <a:lnSpc>
                    <a:spcPct val="90000"/>
                  </a:lnSpc>
                  <a:spcBef>
                    <a:spcPct val="0"/>
                  </a:spcBef>
                  <a:spcAft>
                    <a:spcPct val="0"/>
                  </a:spcAft>
                  <a:defRPr/>
                </a:pPr>
                <a:r>
                  <a:rPr lang="en-GB" altLang="en-US" sz="1050">
                    <a:solidFill>
                      <a:srgbClr val="656865"/>
                    </a:solidFill>
                    <a:cs typeface="Arial" panose="020B0604020202020204" pitchFamily="34" charset="0"/>
                  </a:rPr>
                  <a:t>activities </a:t>
                </a:r>
              </a:p>
            </p:txBody>
          </p:sp>
        </p:grpSp>
        <p:sp>
          <p:nvSpPr>
            <p:cNvPr id="4" name="Oval 3"/>
            <p:cNvSpPr/>
            <p:nvPr/>
          </p:nvSpPr>
          <p:spPr>
            <a:xfrm>
              <a:off x="2964426" y="1681316"/>
              <a:ext cx="5751871" cy="414429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GB" sz="1500" b="1">
                  <a:solidFill>
                    <a:srgbClr val="000000"/>
                  </a:solidFill>
                  <a:latin typeface="Arial"/>
                </a:rPr>
                <a:t>COST Actions</a:t>
              </a:r>
            </a:p>
          </p:txBody>
        </p:sp>
      </p:grpSp>
      <p:grpSp>
        <p:nvGrpSpPr>
          <p:cNvPr id="24" name="Group 23"/>
          <p:cNvGrpSpPr>
            <a:grpSpLocks/>
          </p:cNvGrpSpPr>
          <p:nvPr/>
        </p:nvGrpSpPr>
        <p:grpSpPr bwMode="auto">
          <a:xfrm>
            <a:off x="1819686" y="1636548"/>
            <a:ext cx="5133837" cy="4301138"/>
            <a:chOff x="2601334" y="1037202"/>
            <a:chExt cx="6845931" cy="5734063"/>
          </a:xfrm>
        </p:grpSpPr>
        <p:graphicFrame>
          <p:nvGraphicFramePr>
            <p:cNvPr id="25" name="Diagram 24"/>
            <p:cNvGraphicFramePr/>
            <p:nvPr>
              <p:extLst/>
            </p:nvPr>
          </p:nvGraphicFramePr>
          <p:xfrm>
            <a:off x="2601334" y="2574639"/>
            <a:ext cx="1315574" cy="165272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6" name="Diagram 25"/>
            <p:cNvGraphicFramePr/>
            <p:nvPr/>
          </p:nvGraphicFramePr>
          <p:xfrm>
            <a:off x="5234310" y="1037202"/>
            <a:ext cx="1315574" cy="165272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8" name="Diagram 27"/>
            <p:cNvGraphicFramePr/>
            <p:nvPr>
              <p:extLst/>
            </p:nvPr>
          </p:nvGraphicFramePr>
          <p:xfrm>
            <a:off x="6961921" y="4743838"/>
            <a:ext cx="1315574" cy="1652728"/>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29" name="Diagram 28"/>
            <p:cNvGraphicFramePr/>
            <p:nvPr>
              <p:extLst/>
            </p:nvPr>
          </p:nvGraphicFramePr>
          <p:xfrm>
            <a:off x="3916908" y="5118536"/>
            <a:ext cx="1315574" cy="1652729"/>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31" name="Diagram 30"/>
            <p:cNvGraphicFramePr/>
            <p:nvPr>
              <p:extLst/>
            </p:nvPr>
          </p:nvGraphicFramePr>
          <p:xfrm>
            <a:off x="8131691" y="2402225"/>
            <a:ext cx="1315574" cy="1652729"/>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grpSp>
      <p:grpSp>
        <p:nvGrpSpPr>
          <p:cNvPr id="32" name="Group 31"/>
          <p:cNvGrpSpPr>
            <a:grpSpLocks/>
          </p:cNvGrpSpPr>
          <p:nvPr/>
        </p:nvGrpSpPr>
        <p:grpSpPr bwMode="auto">
          <a:xfrm>
            <a:off x="304209" y="2142368"/>
            <a:ext cx="8227688" cy="2308853"/>
            <a:chOff x="356815" y="1458542"/>
            <a:chExt cx="10970820" cy="3078988"/>
          </a:xfrm>
        </p:grpSpPr>
        <p:pic>
          <p:nvPicPr>
            <p:cNvPr id="91142" name="Picture 2" descr="Gerelateerde afbeelding"/>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56815" y="1778458"/>
              <a:ext cx="1803354"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3" name="Picture 4" descr="Afbeeldingsresultaat voor joint research centre logo"/>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9420860" y="2962698"/>
              <a:ext cx="1850392" cy="935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4" name="Picture 6" descr="Afbeeldingsresultaat voor sapea logo"/>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9364476" y="1458542"/>
              <a:ext cx="1963159" cy="1205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5" name="Picture 8" descr="Afbeeldingsresultaat voor eit logo"/>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509080" y="3989720"/>
              <a:ext cx="2039787" cy="547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064527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198" y="1016502"/>
            <a:ext cx="8089574" cy="440825"/>
          </a:xfrm>
        </p:spPr>
        <p:txBody>
          <a:bodyPr>
            <a:normAutofit fontScale="90000"/>
          </a:bodyPr>
          <a:lstStyle/>
          <a:p>
            <a:r>
              <a:rPr lang="en-GB"/>
              <a:t>Boosting careers of young researchers </a:t>
            </a:r>
          </a:p>
        </p:txBody>
      </p:sp>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556570" y="1457327"/>
            <a:ext cx="7722830" cy="4399045"/>
          </a:xfrm>
          <a:prstGeom prst="rect">
            <a:avLst/>
          </a:prstGeom>
          <a:ln>
            <a:noFill/>
          </a:ln>
        </p:spPr>
      </p:pic>
    </p:spTree>
    <p:extLst>
      <p:ext uri="{BB962C8B-B14F-4D97-AF65-F5344CB8AC3E}">
        <p14:creationId xmlns:p14="http://schemas.microsoft.com/office/powerpoint/2010/main" val="1382133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3"/>
          <a:stretch>
            <a:fillRect/>
          </a:stretch>
        </p:blipFill>
        <p:spPr>
          <a:xfrm>
            <a:off x="1090863" y="1422696"/>
            <a:ext cx="8164315" cy="4705388"/>
          </a:xfrm>
          <a:prstGeom prst="rect">
            <a:avLst/>
          </a:prstGeom>
        </p:spPr>
      </p:pic>
    </p:spTree>
    <p:extLst>
      <p:ext uri="{BB962C8B-B14F-4D97-AF65-F5344CB8AC3E}">
        <p14:creationId xmlns:p14="http://schemas.microsoft.com/office/powerpoint/2010/main" val="15375606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994611" y="1264085"/>
            <a:ext cx="7745865" cy="4687535"/>
          </a:xfrm>
          <a:prstGeom prst="rect">
            <a:avLst/>
          </a:prstGeom>
        </p:spPr>
      </p:pic>
    </p:spTree>
    <p:extLst>
      <p:ext uri="{BB962C8B-B14F-4D97-AF65-F5344CB8AC3E}">
        <p14:creationId xmlns:p14="http://schemas.microsoft.com/office/powerpoint/2010/main" val="2744757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title"/>
          </p:nvPr>
        </p:nvSpPr>
        <p:spPr/>
        <p:txBody>
          <a:bodyPr>
            <a:normAutofit fontScale="90000"/>
          </a:bodyPr>
          <a:lstStyle/>
          <a:p>
            <a:r>
              <a:rPr lang="en-GB"/>
              <a:t>COST Connect objectives: increased visibility and impact</a:t>
            </a:r>
          </a:p>
        </p:txBody>
      </p:sp>
      <p:graphicFrame>
        <p:nvGraphicFramePr>
          <p:cNvPr id="26" name="Diagram 25"/>
          <p:cNvGraphicFramePr/>
          <p:nvPr>
            <p:extLst/>
          </p:nvPr>
        </p:nvGraphicFramePr>
        <p:xfrm>
          <a:off x="667966" y="2253034"/>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 name="Rounded Rectangle 26"/>
          <p:cNvSpPr/>
          <p:nvPr/>
        </p:nvSpPr>
        <p:spPr>
          <a:xfrm>
            <a:off x="6763966" y="2830749"/>
            <a:ext cx="2380034" cy="2908570"/>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Clr>
                <a:srgbClr val="233778"/>
              </a:buClr>
              <a:buFont typeface="Wingdings" panose="05000000000000000000" pitchFamily="2" charset="2"/>
              <a:buChar char="v"/>
            </a:pPr>
            <a:r>
              <a:rPr lang="en-GB" sz="1400">
                <a:solidFill>
                  <a:srgbClr val="737373"/>
                </a:solidFill>
              </a:rPr>
              <a:t>Exploit synergies, avoid duplication, exchange information</a:t>
            </a:r>
          </a:p>
          <a:p>
            <a:pPr marL="285750" indent="-285750">
              <a:buClr>
                <a:srgbClr val="233778"/>
              </a:buClr>
              <a:buFont typeface="Wingdings" panose="05000000000000000000" pitchFamily="2" charset="2"/>
              <a:buChar char="v"/>
            </a:pPr>
            <a:r>
              <a:rPr lang="en-GB" sz="1400">
                <a:solidFill>
                  <a:srgbClr val="737373"/>
                </a:solidFill>
              </a:rPr>
              <a:t>Align activities, jointly address strategic research and innovation agendas</a:t>
            </a:r>
          </a:p>
          <a:p>
            <a:pPr marL="285750" indent="-285750">
              <a:buClr>
                <a:srgbClr val="233778"/>
              </a:buClr>
              <a:buFont typeface="Wingdings" panose="05000000000000000000" pitchFamily="2" charset="2"/>
              <a:buChar char="v"/>
            </a:pPr>
            <a:r>
              <a:rPr lang="en-GB" sz="1400">
                <a:solidFill>
                  <a:srgbClr val="737373"/>
                </a:solidFill>
              </a:rPr>
              <a:t>Access to future calls, scaling up of activities</a:t>
            </a:r>
          </a:p>
          <a:p>
            <a:pPr marL="285750" indent="-285750">
              <a:buClr>
                <a:srgbClr val="233778"/>
              </a:buClr>
              <a:buFont typeface="Wingdings" panose="05000000000000000000" pitchFamily="2" charset="2"/>
              <a:buChar char="v"/>
            </a:pPr>
            <a:r>
              <a:rPr lang="en-GB" sz="1400">
                <a:solidFill>
                  <a:srgbClr val="737373"/>
                </a:solidFill>
              </a:rPr>
              <a:t>Exploit capacity building opportunities</a:t>
            </a:r>
          </a:p>
          <a:p>
            <a:pPr marL="285750" indent="-285750">
              <a:buClr>
                <a:srgbClr val="E1783C"/>
              </a:buClr>
              <a:buFont typeface="Wingdings" panose="05000000000000000000" pitchFamily="2" charset="2"/>
              <a:buChar char="v"/>
            </a:pPr>
            <a:endParaRPr lang="en-GB" sz="1400">
              <a:solidFill>
                <a:srgbClr val="737373"/>
              </a:solidFill>
            </a:endParaRPr>
          </a:p>
        </p:txBody>
      </p:sp>
      <p:sp>
        <p:nvSpPr>
          <p:cNvPr id="28" name="TextBox 27"/>
          <p:cNvSpPr txBox="1"/>
          <p:nvPr/>
        </p:nvSpPr>
        <p:spPr>
          <a:xfrm>
            <a:off x="4620639" y="5843510"/>
            <a:ext cx="3403496" cy="369332"/>
          </a:xfrm>
          <a:prstGeom prst="rect">
            <a:avLst/>
          </a:prstGeom>
          <a:noFill/>
        </p:spPr>
        <p:txBody>
          <a:bodyPr wrap="none" rtlCol="0">
            <a:spAutoFit/>
          </a:bodyPr>
          <a:lstStyle/>
          <a:p>
            <a:r>
              <a:rPr lang="en-GB">
                <a:solidFill>
                  <a:srgbClr val="233778"/>
                </a:solidFill>
              </a:rPr>
              <a:t>Connecting the dots in the ERA</a:t>
            </a: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464" y="6124824"/>
            <a:ext cx="3006509" cy="660521"/>
          </a:xfrm>
          <a:prstGeom prst="rect">
            <a:avLst/>
          </a:prstGeom>
        </p:spPr>
      </p:pic>
    </p:spTree>
    <p:extLst>
      <p:ext uri="{BB962C8B-B14F-4D97-AF65-F5344CB8AC3E}">
        <p14:creationId xmlns:p14="http://schemas.microsoft.com/office/powerpoint/2010/main" val="12291453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464" y="6124824"/>
            <a:ext cx="3006509" cy="660521"/>
          </a:xfrm>
          <a:prstGeom prst="rect">
            <a:avLst/>
          </a:prstGeom>
        </p:spPr>
      </p:pic>
      <p:graphicFrame>
        <p:nvGraphicFramePr>
          <p:cNvPr id="4" name="Content Placeholder 3"/>
          <p:cNvGraphicFramePr>
            <a:graphicFrameLocks noGrp="1"/>
          </p:cNvGraphicFramePr>
          <p:nvPr>
            <p:ph sz="quarter" idx="10"/>
            <p:extLst/>
          </p:nvPr>
        </p:nvGraphicFramePr>
        <p:xfrm>
          <a:off x="738188" y="1093788"/>
          <a:ext cx="7667624" cy="4836160"/>
        </p:xfrm>
        <a:graphic>
          <a:graphicData uri="http://schemas.openxmlformats.org/drawingml/2006/table">
            <a:tbl>
              <a:tblPr firstRow="1" bandRow="1">
                <a:tableStyleId>{5C22544A-7EE6-4342-B048-85BDC9FD1C3A}</a:tableStyleId>
              </a:tblPr>
              <a:tblGrid>
                <a:gridCol w="3942994">
                  <a:extLst>
                    <a:ext uri="{9D8B030D-6E8A-4147-A177-3AD203B41FA5}">
                      <a16:colId xmlns="" xmlns:a16="http://schemas.microsoft.com/office/drawing/2014/main" val="844696150"/>
                    </a:ext>
                  </a:extLst>
                </a:gridCol>
                <a:gridCol w="1569493">
                  <a:extLst>
                    <a:ext uri="{9D8B030D-6E8A-4147-A177-3AD203B41FA5}">
                      <a16:colId xmlns="" xmlns:a16="http://schemas.microsoft.com/office/drawing/2014/main" val="508202516"/>
                    </a:ext>
                  </a:extLst>
                </a:gridCol>
                <a:gridCol w="1160059">
                  <a:extLst>
                    <a:ext uri="{9D8B030D-6E8A-4147-A177-3AD203B41FA5}">
                      <a16:colId xmlns="" xmlns:a16="http://schemas.microsoft.com/office/drawing/2014/main" val="451761139"/>
                    </a:ext>
                  </a:extLst>
                </a:gridCol>
                <a:gridCol w="995078">
                  <a:extLst>
                    <a:ext uri="{9D8B030D-6E8A-4147-A177-3AD203B41FA5}">
                      <a16:colId xmlns="" xmlns:a16="http://schemas.microsoft.com/office/drawing/2014/main" val="2483999556"/>
                    </a:ext>
                  </a:extLst>
                </a:gridCol>
              </a:tblGrid>
              <a:tr h="370840">
                <a:tc>
                  <a:txBody>
                    <a:bodyPr/>
                    <a:lstStyle/>
                    <a:p>
                      <a:r>
                        <a:rPr lang="en-GB"/>
                        <a:t>COST Connect topic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Date</a:t>
                      </a:r>
                    </a:p>
                    <a:p>
                      <a:endParaRPr lang="en-GB"/>
                    </a:p>
                  </a:txBody>
                  <a:tcPr/>
                </a:tc>
                <a:tc>
                  <a:txBody>
                    <a:bodyPr/>
                    <a:lstStyle/>
                    <a:p>
                      <a:r>
                        <a:rPr lang="en-GB"/>
                        <a:t>Location</a:t>
                      </a:r>
                    </a:p>
                  </a:txBody>
                  <a:tcPr/>
                </a:tc>
                <a:tc>
                  <a:txBody>
                    <a:bodyPr/>
                    <a:lstStyle/>
                    <a:p>
                      <a:r>
                        <a:rPr lang="en-GB"/>
                        <a:t>Status</a:t>
                      </a:r>
                    </a:p>
                  </a:txBody>
                  <a:tcPr/>
                </a:tc>
                <a:extLst>
                  <a:ext uri="{0D108BD9-81ED-4DB2-BD59-A6C34878D82A}">
                    <a16:rowId xmlns="" xmlns:a16="http://schemas.microsoft.com/office/drawing/2014/main" val="4247989124"/>
                  </a:ext>
                </a:extLst>
              </a:tr>
              <a:tr h="370840">
                <a:tc>
                  <a:txBody>
                    <a:bodyPr/>
                    <a:lstStyle/>
                    <a:p>
                      <a:r>
                        <a:rPr lang="en-GB" sz="1600">
                          <a:solidFill>
                            <a:srgbClr val="737373"/>
                          </a:solidFill>
                        </a:rPr>
                        <a:t>1: Water for Agriculture and Food in the Mediterranean (Pilot)</a:t>
                      </a:r>
                    </a:p>
                  </a:txBody>
                  <a:tcPr/>
                </a:tc>
                <a:tc>
                  <a:txBody>
                    <a:bodyPr/>
                    <a:lstStyle/>
                    <a:p>
                      <a:r>
                        <a:rPr lang="en-GB" sz="1600">
                          <a:solidFill>
                            <a:srgbClr val="737373"/>
                          </a:solidFill>
                        </a:rPr>
                        <a:t>28/06/2017</a:t>
                      </a:r>
                    </a:p>
                  </a:txBody>
                  <a:tcPr/>
                </a:tc>
                <a:tc>
                  <a:txBody>
                    <a:bodyPr/>
                    <a:lstStyle/>
                    <a:p>
                      <a:r>
                        <a:rPr lang="en-GB" sz="1600">
                          <a:solidFill>
                            <a:srgbClr val="737373"/>
                          </a:solidFill>
                        </a:rPr>
                        <a:t>Brussels</a:t>
                      </a:r>
                    </a:p>
                  </a:txBody>
                  <a:tcPr/>
                </a:tc>
                <a:tc>
                  <a:txBody>
                    <a:bodyPr/>
                    <a:lstStyle/>
                    <a:p>
                      <a:r>
                        <a:rPr lang="en-GB" sz="1600">
                          <a:solidFill>
                            <a:srgbClr val="737373"/>
                          </a:solidFill>
                        </a:rPr>
                        <a:t>Done</a:t>
                      </a:r>
                    </a:p>
                  </a:txBody>
                  <a:tcPr/>
                </a:tc>
                <a:extLst>
                  <a:ext uri="{0D108BD9-81ED-4DB2-BD59-A6C34878D82A}">
                    <a16:rowId xmlns="" xmlns:a16="http://schemas.microsoft.com/office/drawing/2014/main" val="1023531100"/>
                  </a:ext>
                </a:extLst>
              </a:tr>
              <a:tr h="370840">
                <a:tc>
                  <a:txBody>
                    <a:bodyPr/>
                    <a:lstStyle/>
                    <a:p>
                      <a:r>
                        <a:rPr lang="en-GB" sz="1600">
                          <a:solidFill>
                            <a:srgbClr val="737373"/>
                          </a:solidFill>
                        </a:rPr>
                        <a:t>2: Next Generation Internet</a:t>
                      </a:r>
                    </a:p>
                  </a:txBody>
                  <a:tcPr/>
                </a:tc>
                <a:tc>
                  <a:txBody>
                    <a:bodyPr/>
                    <a:lstStyle/>
                    <a:p>
                      <a:r>
                        <a:rPr lang="en-GB" sz="1600">
                          <a:solidFill>
                            <a:srgbClr val="737373"/>
                          </a:solidFill>
                        </a:rPr>
                        <a:t>12-13/09/2017</a:t>
                      </a:r>
                    </a:p>
                  </a:txBody>
                  <a:tcPr/>
                </a:tc>
                <a:tc>
                  <a:txBody>
                    <a:bodyPr/>
                    <a:lstStyle/>
                    <a:p>
                      <a:r>
                        <a:rPr lang="en-GB" sz="1600">
                          <a:solidFill>
                            <a:srgbClr val="737373"/>
                          </a:solidFill>
                        </a:rPr>
                        <a:t>Brussels</a:t>
                      </a:r>
                    </a:p>
                  </a:txBody>
                  <a:tcPr/>
                </a:tc>
                <a:tc>
                  <a:txBody>
                    <a:bodyPr/>
                    <a:lstStyle/>
                    <a:p>
                      <a:r>
                        <a:rPr lang="en-GB" sz="1600">
                          <a:solidFill>
                            <a:srgbClr val="737373"/>
                          </a:solidFill>
                        </a:rPr>
                        <a:t>Done</a:t>
                      </a:r>
                    </a:p>
                  </a:txBody>
                  <a:tcPr/>
                </a:tc>
                <a:extLst>
                  <a:ext uri="{0D108BD9-81ED-4DB2-BD59-A6C34878D82A}">
                    <a16:rowId xmlns="" xmlns:a16="http://schemas.microsoft.com/office/drawing/2014/main" val="1075210498"/>
                  </a:ext>
                </a:extLst>
              </a:tr>
              <a:tr h="370840">
                <a:tc>
                  <a:txBody>
                    <a:bodyPr/>
                    <a:lstStyle/>
                    <a:p>
                      <a:r>
                        <a:rPr lang="en-GB" sz="1600">
                          <a:solidFill>
                            <a:srgbClr val="737373"/>
                          </a:solidFill>
                        </a:rPr>
                        <a:t>3: Cultural Heritage in the Digital Era</a:t>
                      </a:r>
                    </a:p>
                  </a:txBody>
                  <a:tcPr/>
                </a:tc>
                <a:tc>
                  <a:txBody>
                    <a:bodyPr/>
                    <a:lstStyle/>
                    <a:p>
                      <a:r>
                        <a:rPr lang="en-GB" sz="1600">
                          <a:solidFill>
                            <a:srgbClr val="737373"/>
                          </a:solidFill>
                        </a:rPr>
                        <a:t>25/10/2017</a:t>
                      </a:r>
                    </a:p>
                  </a:txBody>
                  <a:tcPr/>
                </a:tc>
                <a:tc>
                  <a:txBody>
                    <a:bodyPr/>
                    <a:lstStyle/>
                    <a:p>
                      <a:r>
                        <a:rPr lang="en-GB" sz="1600">
                          <a:solidFill>
                            <a:srgbClr val="737373"/>
                          </a:solidFill>
                        </a:rPr>
                        <a:t>Brussels</a:t>
                      </a:r>
                    </a:p>
                  </a:txBody>
                  <a:tcPr/>
                </a:tc>
                <a:tc>
                  <a:txBody>
                    <a:bodyPr/>
                    <a:lstStyle/>
                    <a:p>
                      <a:r>
                        <a:rPr lang="en-GB" sz="1600">
                          <a:solidFill>
                            <a:srgbClr val="737373"/>
                          </a:solidFill>
                        </a:rPr>
                        <a:t>Done</a:t>
                      </a:r>
                    </a:p>
                  </a:txBody>
                  <a:tcPr/>
                </a:tc>
                <a:extLst>
                  <a:ext uri="{0D108BD9-81ED-4DB2-BD59-A6C34878D82A}">
                    <a16:rowId xmlns="" xmlns:a16="http://schemas.microsoft.com/office/drawing/2014/main" val="3022003308"/>
                  </a:ext>
                </a:extLst>
              </a:tr>
              <a:tr h="370840">
                <a:tc>
                  <a:txBody>
                    <a:bodyPr/>
                    <a:lstStyle/>
                    <a:p>
                      <a:r>
                        <a:rPr lang="en-GB" sz="1600">
                          <a:solidFill>
                            <a:srgbClr val="737373"/>
                          </a:solidFill>
                        </a:rPr>
                        <a:t>4: Relevance of impact in R&amp;I policies: Role</a:t>
                      </a:r>
                      <a:r>
                        <a:rPr lang="en-GB" sz="1600" baseline="0">
                          <a:solidFill>
                            <a:srgbClr val="737373"/>
                          </a:solidFill>
                        </a:rPr>
                        <a:t> of Networking</a:t>
                      </a:r>
                      <a:endParaRPr lang="en-GB" sz="1600">
                        <a:solidFill>
                          <a:srgbClr val="737373"/>
                        </a:solidFill>
                      </a:endParaRPr>
                    </a:p>
                  </a:txBody>
                  <a:tcPr/>
                </a:tc>
                <a:tc>
                  <a:txBody>
                    <a:bodyPr/>
                    <a:lstStyle/>
                    <a:p>
                      <a:r>
                        <a:rPr lang="en-GB" sz="1600">
                          <a:solidFill>
                            <a:srgbClr val="737373"/>
                          </a:solidFill>
                        </a:rPr>
                        <a:t>24/11/2017</a:t>
                      </a:r>
                    </a:p>
                  </a:txBody>
                  <a:tcPr/>
                </a:tc>
                <a:tc>
                  <a:txBody>
                    <a:bodyPr/>
                    <a:lstStyle/>
                    <a:p>
                      <a:r>
                        <a:rPr lang="en-GB" sz="1600">
                          <a:solidFill>
                            <a:srgbClr val="737373"/>
                          </a:solidFill>
                        </a:rPr>
                        <a:t>Brussels</a:t>
                      </a:r>
                    </a:p>
                  </a:txBody>
                  <a:tcPr/>
                </a:tc>
                <a:tc>
                  <a:txBody>
                    <a:bodyPr/>
                    <a:lstStyle/>
                    <a:p>
                      <a:r>
                        <a:rPr lang="en-GB" sz="1600">
                          <a:solidFill>
                            <a:srgbClr val="737373"/>
                          </a:solidFill>
                        </a:rPr>
                        <a:t>Plan</a:t>
                      </a:r>
                    </a:p>
                  </a:txBody>
                  <a:tcPr/>
                </a:tc>
                <a:extLst>
                  <a:ext uri="{0D108BD9-81ED-4DB2-BD59-A6C34878D82A}">
                    <a16:rowId xmlns="" xmlns:a16="http://schemas.microsoft.com/office/drawing/2014/main" val="131780172"/>
                  </a:ext>
                </a:extLst>
              </a:tr>
              <a:tr h="370840">
                <a:tc>
                  <a:txBody>
                    <a:bodyPr/>
                    <a:lstStyle/>
                    <a:p>
                      <a:r>
                        <a:rPr lang="en-GB" sz="1600">
                          <a:solidFill>
                            <a:srgbClr val="737373"/>
                          </a:solidFill>
                        </a:rPr>
                        <a:t>5: Quantum Science and Technology</a:t>
                      </a:r>
                    </a:p>
                  </a:txBody>
                  <a:tcPr/>
                </a:tc>
                <a:tc>
                  <a:txBody>
                    <a:bodyPr/>
                    <a:lstStyle/>
                    <a:p>
                      <a:r>
                        <a:rPr lang="en-GB" sz="1600">
                          <a:solidFill>
                            <a:srgbClr val="737373"/>
                          </a:solidFill>
                        </a:rPr>
                        <a:t>08/03/2017</a:t>
                      </a:r>
                    </a:p>
                  </a:txBody>
                  <a:tcPr/>
                </a:tc>
                <a:tc>
                  <a:txBody>
                    <a:bodyPr/>
                    <a:lstStyle/>
                    <a:p>
                      <a:r>
                        <a:rPr lang="en-GB" sz="1600">
                          <a:solidFill>
                            <a:srgbClr val="737373"/>
                          </a:solidFill>
                        </a:rPr>
                        <a:t>Warsaw</a:t>
                      </a:r>
                    </a:p>
                  </a:txBody>
                  <a:tcPr/>
                </a:tc>
                <a:tc>
                  <a:txBody>
                    <a:bodyPr/>
                    <a:lstStyle/>
                    <a:p>
                      <a:r>
                        <a:rPr lang="en-GB" sz="1600">
                          <a:solidFill>
                            <a:srgbClr val="737373"/>
                          </a:solidFill>
                        </a:rPr>
                        <a:t>Plan</a:t>
                      </a:r>
                    </a:p>
                  </a:txBody>
                  <a:tcPr/>
                </a:tc>
                <a:extLst>
                  <a:ext uri="{0D108BD9-81ED-4DB2-BD59-A6C34878D82A}">
                    <a16:rowId xmlns="" xmlns:a16="http://schemas.microsoft.com/office/drawing/2014/main" val="3656747375"/>
                  </a:ext>
                </a:extLst>
              </a:tr>
              <a:tr h="370840">
                <a:tc>
                  <a:txBody>
                    <a:bodyPr/>
                    <a:lstStyle/>
                    <a:p>
                      <a:r>
                        <a:rPr lang="en-GB" sz="1600">
                          <a:solidFill>
                            <a:srgbClr val="737373"/>
                          </a:solidFill>
                        </a:rPr>
                        <a:t>Urbanisation/Urban</a:t>
                      </a:r>
                      <a:r>
                        <a:rPr lang="en-GB" sz="1600" baseline="0">
                          <a:solidFill>
                            <a:srgbClr val="737373"/>
                          </a:solidFill>
                        </a:rPr>
                        <a:t> Cities (tbd)</a:t>
                      </a:r>
                      <a:endParaRPr lang="en-GB" sz="1600">
                        <a:solidFill>
                          <a:srgbClr val="737373"/>
                        </a:solidFill>
                      </a:endParaRPr>
                    </a:p>
                  </a:txBody>
                  <a:tcPr/>
                </a:tc>
                <a:tc>
                  <a:txBody>
                    <a:bodyPr/>
                    <a:lstStyle/>
                    <a:p>
                      <a:r>
                        <a:rPr lang="en-GB" sz="1600">
                          <a:solidFill>
                            <a:srgbClr val="737373"/>
                          </a:solidFill>
                        </a:rPr>
                        <a:t>tbd</a:t>
                      </a:r>
                    </a:p>
                  </a:txBody>
                  <a:tcPr/>
                </a:tc>
                <a:tc>
                  <a:txBody>
                    <a:bodyPr/>
                    <a:lstStyle/>
                    <a:p>
                      <a:r>
                        <a:rPr lang="en-GB" sz="1600">
                          <a:solidFill>
                            <a:srgbClr val="737373"/>
                          </a:solidFill>
                        </a:rPr>
                        <a:t>tbd</a:t>
                      </a:r>
                    </a:p>
                  </a:txBody>
                  <a:tcPr/>
                </a:tc>
                <a:tc>
                  <a:txBody>
                    <a:bodyPr/>
                    <a:lstStyle/>
                    <a:p>
                      <a:r>
                        <a:rPr lang="en-GB" sz="1600">
                          <a:solidFill>
                            <a:srgbClr val="737373"/>
                          </a:solidFill>
                        </a:rPr>
                        <a:t>Idea</a:t>
                      </a:r>
                    </a:p>
                  </a:txBody>
                  <a:tcPr/>
                </a:tc>
                <a:extLst>
                  <a:ext uri="{0D108BD9-81ED-4DB2-BD59-A6C34878D82A}">
                    <a16:rowId xmlns="" xmlns:a16="http://schemas.microsoft.com/office/drawing/2014/main" val="1495203997"/>
                  </a:ext>
                </a:extLst>
              </a:tr>
              <a:tr h="370840">
                <a:tc>
                  <a:txBody>
                    <a:bodyPr/>
                    <a:lstStyle/>
                    <a:p>
                      <a:r>
                        <a:rPr lang="en-GB" sz="1600">
                          <a:solidFill>
                            <a:srgbClr val="737373"/>
                          </a:solidFill>
                        </a:rPr>
                        <a:t>Social Inclusion (tbd)</a:t>
                      </a:r>
                    </a:p>
                  </a:txBody>
                  <a:tcPr/>
                </a:tc>
                <a:tc>
                  <a:txBody>
                    <a:bodyPr/>
                    <a:lstStyle/>
                    <a:p>
                      <a:r>
                        <a:rPr lang="en-GB" sz="1600">
                          <a:solidFill>
                            <a:srgbClr val="737373"/>
                          </a:solidFill>
                        </a:rPr>
                        <a:t>tbd</a:t>
                      </a:r>
                    </a:p>
                  </a:txBody>
                  <a:tcPr/>
                </a:tc>
                <a:tc>
                  <a:txBody>
                    <a:bodyPr/>
                    <a:lstStyle/>
                    <a:p>
                      <a:r>
                        <a:rPr lang="en-GB" sz="1600">
                          <a:solidFill>
                            <a:srgbClr val="737373"/>
                          </a:solidFill>
                        </a:rPr>
                        <a:t>tbd</a:t>
                      </a:r>
                    </a:p>
                  </a:txBody>
                  <a:tcPr/>
                </a:tc>
                <a:tc>
                  <a:txBody>
                    <a:bodyPr/>
                    <a:lstStyle/>
                    <a:p>
                      <a:r>
                        <a:rPr lang="en-GB" sz="1600">
                          <a:solidFill>
                            <a:srgbClr val="737373"/>
                          </a:solidFill>
                        </a:rPr>
                        <a:t>Idea</a:t>
                      </a:r>
                    </a:p>
                  </a:txBody>
                  <a:tcPr/>
                </a:tc>
                <a:extLst>
                  <a:ext uri="{0D108BD9-81ED-4DB2-BD59-A6C34878D82A}">
                    <a16:rowId xmlns="" xmlns:a16="http://schemas.microsoft.com/office/drawing/2014/main" val="223751636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a:solidFill>
                            <a:srgbClr val="737373"/>
                          </a:solidFill>
                        </a:rPr>
                        <a:t>Danube Region (tbd)</a:t>
                      </a:r>
                    </a:p>
                  </a:txBody>
                  <a:tcPr/>
                </a:tc>
                <a:tc>
                  <a:txBody>
                    <a:bodyPr/>
                    <a:lstStyle/>
                    <a:p>
                      <a:r>
                        <a:rPr lang="en-GB" sz="1600" b="0">
                          <a:solidFill>
                            <a:srgbClr val="737373"/>
                          </a:solidFill>
                        </a:rPr>
                        <a:t>tbd</a:t>
                      </a:r>
                    </a:p>
                  </a:txBody>
                  <a:tcPr/>
                </a:tc>
                <a:tc>
                  <a:txBody>
                    <a:bodyPr/>
                    <a:lstStyle/>
                    <a:p>
                      <a:r>
                        <a:rPr lang="en-GB" sz="1600" b="0">
                          <a:solidFill>
                            <a:srgbClr val="737373"/>
                          </a:solidFill>
                        </a:rPr>
                        <a:t>ITC</a:t>
                      </a:r>
                    </a:p>
                  </a:txBody>
                  <a:tcPr/>
                </a:tc>
                <a:tc>
                  <a:txBody>
                    <a:bodyPr/>
                    <a:lstStyle/>
                    <a:p>
                      <a:r>
                        <a:rPr lang="en-GB" sz="1600" b="0">
                          <a:solidFill>
                            <a:srgbClr val="737373"/>
                          </a:solidFill>
                        </a:rPr>
                        <a:t>Idea</a:t>
                      </a:r>
                    </a:p>
                  </a:txBody>
                  <a:tcPr/>
                </a:tc>
                <a:extLst>
                  <a:ext uri="{0D108BD9-81ED-4DB2-BD59-A6C34878D82A}">
                    <a16:rowId xmlns="" xmlns:a16="http://schemas.microsoft.com/office/drawing/2014/main" val="2433580329"/>
                  </a:ext>
                </a:extLst>
              </a:tr>
              <a:tr h="370840">
                <a:tc>
                  <a:txBody>
                    <a:bodyPr/>
                    <a:lstStyle/>
                    <a:p>
                      <a:r>
                        <a:rPr lang="en-GB" sz="1600">
                          <a:solidFill>
                            <a:srgbClr val="737373"/>
                          </a:solidFill>
                        </a:rPr>
                        <a:t>Climate</a:t>
                      </a:r>
                      <a:r>
                        <a:rPr lang="en-GB" sz="1600" baseline="0">
                          <a:solidFill>
                            <a:srgbClr val="737373"/>
                          </a:solidFill>
                        </a:rPr>
                        <a:t> Change and Forestry</a:t>
                      </a:r>
                      <a:endParaRPr lang="en-GB" sz="1600">
                        <a:solidFill>
                          <a:srgbClr val="737373"/>
                        </a:solidFill>
                      </a:endParaRPr>
                    </a:p>
                  </a:txBody>
                  <a:tcPr/>
                </a:tc>
                <a:tc>
                  <a:txBody>
                    <a:bodyPr/>
                    <a:lstStyle/>
                    <a:p>
                      <a:r>
                        <a:rPr lang="en-GB" sz="1600">
                          <a:solidFill>
                            <a:srgbClr val="737373"/>
                          </a:solidFill>
                        </a:rPr>
                        <a:t>05/06/2017</a:t>
                      </a:r>
                    </a:p>
                  </a:txBody>
                  <a:tcPr/>
                </a:tc>
                <a:tc>
                  <a:txBody>
                    <a:bodyPr/>
                    <a:lstStyle/>
                    <a:p>
                      <a:r>
                        <a:rPr lang="en-GB" sz="1600">
                          <a:solidFill>
                            <a:srgbClr val="737373"/>
                          </a:solidFill>
                        </a:rPr>
                        <a:t>Sofia</a:t>
                      </a:r>
                    </a:p>
                  </a:txBody>
                  <a:tcPr/>
                </a:tc>
                <a:tc>
                  <a:txBody>
                    <a:bodyPr/>
                    <a:lstStyle/>
                    <a:p>
                      <a:r>
                        <a:rPr lang="en-GB" sz="1600">
                          <a:solidFill>
                            <a:srgbClr val="737373"/>
                          </a:solidFill>
                        </a:rPr>
                        <a:t>Plan</a:t>
                      </a:r>
                    </a:p>
                  </a:txBody>
                  <a:tcPr/>
                </a:tc>
                <a:extLst>
                  <a:ext uri="{0D108BD9-81ED-4DB2-BD59-A6C34878D82A}">
                    <a16:rowId xmlns="" xmlns:a16="http://schemas.microsoft.com/office/drawing/2014/main" val="340090178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a:solidFill>
                            <a:srgbClr val="737373"/>
                          </a:solidFill>
                        </a:rPr>
                        <a:t>… further scheduling</a:t>
                      </a:r>
                      <a:r>
                        <a:rPr lang="en-GB" sz="1600" b="0" baseline="0">
                          <a:solidFill>
                            <a:srgbClr val="737373"/>
                          </a:solidFill>
                        </a:rPr>
                        <a:t> ongoing / health, ICT, energy, …</a:t>
                      </a:r>
                      <a:endParaRPr lang="en-GB" sz="1600" b="0">
                        <a:solidFill>
                          <a:srgbClr val="737373"/>
                        </a:solidFill>
                      </a:endParaRPr>
                    </a:p>
                  </a:txBody>
                  <a:tcPr/>
                </a:tc>
                <a:tc>
                  <a:txBody>
                    <a:bodyPr/>
                    <a:lstStyle/>
                    <a:p>
                      <a:endParaRPr lang="en-GB" sz="1600" b="0">
                        <a:solidFill>
                          <a:srgbClr val="737373"/>
                        </a:solidFill>
                      </a:endParaRPr>
                    </a:p>
                  </a:txBody>
                  <a:tcPr/>
                </a:tc>
                <a:tc>
                  <a:txBody>
                    <a:bodyPr/>
                    <a:lstStyle/>
                    <a:p>
                      <a:endParaRPr lang="en-GB" sz="1600" b="0">
                        <a:solidFill>
                          <a:srgbClr val="737373"/>
                        </a:solidFill>
                      </a:endParaRPr>
                    </a:p>
                  </a:txBody>
                  <a:tcPr/>
                </a:tc>
                <a:tc>
                  <a:txBody>
                    <a:bodyPr/>
                    <a:lstStyle/>
                    <a:p>
                      <a:r>
                        <a:rPr lang="en-GB" sz="1600" b="1">
                          <a:solidFill>
                            <a:srgbClr val="737373"/>
                          </a:solidFill>
                        </a:rPr>
                        <a:t>Ideas</a:t>
                      </a:r>
                    </a:p>
                  </a:txBody>
                  <a:tcPr/>
                </a:tc>
                <a:extLst>
                  <a:ext uri="{0D108BD9-81ED-4DB2-BD59-A6C34878D82A}">
                    <a16:rowId xmlns="" xmlns:a16="http://schemas.microsoft.com/office/drawing/2014/main" val="3767817484"/>
                  </a:ext>
                </a:extLst>
              </a:tr>
            </a:tbl>
          </a:graphicData>
        </a:graphic>
      </p:graphicFrame>
      <p:sp>
        <p:nvSpPr>
          <p:cNvPr id="3" name="Title 2"/>
          <p:cNvSpPr>
            <a:spLocks noGrp="1"/>
          </p:cNvSpPr>
          <p:nvPr>
            <p:ph type="title"/>
          </p:nvPr>
        </p:nvSpPr>
        <p:spPr/>
        <p:txBody>
          <a:bodyPr/>
          <a:lstStyle/>
          <a:p>
            <a:r>
              <a:rPr lang="en-GB"/>
              <a:t>Executed and planned events</a:t>
            </a:r>
          </a:p>
        </p:txBody>
      </p:sp>
    </p:spTree>
    <p:extLst>
      <p:ext uri="{BB962C8B-B14F-4D97-AF65-F5344CB8AC3E}">
        <p14:creationId xmlns:p14="http://schemas.microsoft.com/office/powerpoint/2010/main" val="4297250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0"/>
            <p:extLst>
              <p:ext uri="{D42A27DB-BD31-4B8C-83A1-F6EECF244321}">
                <p14:modId xmlns:p14="http://schemas.microsoft.com/office/powerpoint/2010/main" val="180302006"/>
              </p:ext>
            </p:extLst>
          </p:nvPr>
        </p:nvGraphicFramePr>
        <p:xfrm>
          <a:off x="600431" y="1670943"/>
          <a:ext cx="7640597" cy="2611063"/>
        </p:xfrm>
        <a:graphic>
          <a:graphicData uri="http://schemas.openxmlformats.org/drawingml/2006/table">
            <a:tbl>
              <a:tblPr firstRow="1" firstCol="1" bandRow="1">
                <a:tableStyleId>{5940675A-B579-460E-94D1-54222C63F5DA}</a:tableStyleId>
              </a:tblPr>
              <a:tblGrid>
                <a:gridCol w="1798286">
                  <a:extLst>
                    <a:ext uri="{9D8B030D-6E8A-4147-A177-3AD203B41FA5}">
                      <a16:colId xmlns="" xmlns:a16="http://schemas.microsoft.com/office/drawing/2014/main" val="2057443318"/>
                    </a:ext>
                  </a:extLst>
                </a:gridCol>
                <a:gridCol w="1741507">
                  <a:extLst>
                    <a:ext uri="{9D8B030D-6E8A-4147-A177-3AD203B41FA5}">
                      <a16:colId xmlns="" xmlns:a16="http://schemas.microsoft.com/office/drawing/2014/main" val="3943076246"/>
                    </a:ext>
                  </a:extLst>
                </a:gridCol>
                <a:gridCol w="2236417">
                  <a:extLst>
                    <a:ext uri="{9D8B030D-6E8A-4147-A177-3AD203B41FA5}">
                      <a16:colId xmlns="" xmlns:a16="http://schemas.microsoft.com/office/drawing/2014/main" val="1537016155"/>
                    </a:ext>
                  </a:extLst>
                </a:gridCol>
                <a:gridCol w="1864387">
                  <a:extLst>
                    <a:ext uri="{9D8B030D-6E8A-4147-A177-3AD203B41FA5}">
                      <a16:colId xmlns="" xmlns:a16="http://schemas.microsoft.com/office/drawing/2014/main" val="1394506236"/>
                    </a:ext>
                  </a:extLst>
                </a:gridCol>
              </a:tblGrid>
              <a:tr h="615221">
                <a:tc>
                  <a:txBody>
                    <a:bodyPr/>
                    <a:lstStyle/>
                    <a:p>
                      <a:pPr algn="ctr">
                        <a:lnSpc>
                          <a:spcPct val="100000"/>
                        </a:lnSpc>
                        <a:spcBef>
                          <a:spcPts val="20"/>
                        </a:spcBef>
                        <a:spcAft>
                          <a:spcPts val="1000"/>
                        </a:spcAft>
                        <a:tabLst>
                          <a:tab pos="180340" algn="l"/>
                        </a:tabLst>
                      </a:pPr>
                      <a:r>
                        <a:rPr lang="en-GB" sz="1600">
                          <a:effectLst/>
                        </a:rPr>
                        <a:t>S&amp;T EXCELLENCE</a:t>
                      </a:r>
                      <a:endParaRPr lang="en-GB" sz="1600">
                        <a:solidFill>
                          <a:srgbClr val="656865"/>
                        </a:solidFill>
                        <a:effectLst/>
                        <a:latin typeface="Arial" panose="020B0604020202020204" pitchFamily="34" charset="0"/>
                        <a:ea typeface="MS Mincho"/>
                        <a:cs typeface="Times New Roman" panose="02020603050405020304" pitchFamily="18" charset="0"/>
                      </a:endParaRPr>
                    </a:p>
                  </a:txBody>
                  <a:tcPr marL="68580" marR="68580" marT="72000" marB="108000" anchor="ctr"/>
                </a:tc>
                <a:tc>
                  <a:txBody>
                    <a:bodyPr/>
                    <a:lstStyle/>
                    <a:p>
                      <a:pPr algn="ctr">
                        <a:lnSpc>
                          <a:spcPct val="100000"/>
                        </a:lnSpc>
                        <a:spcBef>
                          <a:spcPts val="20"/>
                        </a:spcBef>
                        <a:spcAft>
                          <a:spcPts val="1000"/>
                        </a:spcAft>
                        <a:tabLst>
                          <a:tab pos="180340" algn="l"/>
                        </a:tabLst>
                      </a:pPr>
                      <a:r>
                        <a:rPr lang="en-GB" sz="1600">
                          <a:effectLst/>
                        </a:rPr>
                        <a:t>NETWORKING EXCELLENCE</a:t>
                      </a:r>
                      <a:endParaRPr lang="en-GB" sz="1600">
                        <a:solidFill>
                          <a:srgbClr val="656865"/>
                        </a:solidFill>
                        <a:effectLst/>
                        <a:latin typeface="Arial" panose="020B0604020202020204" pitchFamily="34" charset="0"/>
                        <a:ea typeface="MS Mincho"/>
                        <a:cs typeface="Times New Roman" panose="02020603050405020304" pitchFamily="18" charset="0"/>
                      </a:endParaRPr>
                    </a:p>
                  </a:txBody>
                  <a:tcPr marL="68580" marR="68580" marT="72000" marB="108000" anchor="ctr"/>
                </a:tc>
                <a:tc>
                  <a:txBody>
                    <a:bodyPr/>
                    <a:lstStyle/>
                    <a:p>
                      <a:pPr algn="ctr">
                        <a:lnSpc>
                          <a:spcPct val="100000"/>
                        </a:lnSpc>
                        <a:spcBef>
                          <a:spcPts val="15"/>
                        </a:spcBef>
                        <a:spcAft>
                          <a:spcPts val="1000"/>
                        </a:spcAft>
                        <a:tabLst>
                          <a:tab pos="180340" algn="l"/>
                        </a:tabLst>
                      </a:pPr>
                      <a:r>
                        <a:rPr lang="en-GB" sz="1600">
                          <a:effectLst/>
                        </a:rPr>
                        <a:t>IMPACT</a:t>
                      </a:r>
                      <a:endParaRPr lang="en-GB" sz="1600">
                        <a:solidFill>
                          <a:srgbClr val="656865"/>
                        </a:solidFill>
                        <a:effectLst/>
                        <a:latin typeface="Arial" panose="020B0604020202020204" pitchFamily="34" charset="0"/>
                        <a:ea typeface="MS Mincho"/>
                        <a:cs typeface="Times New Roman" panose="02020603050405020304" pitchFamily="18" charset="0"/>
                      </a:endParaRPr>
                    </a:p>
                  </a:txBody>
                  <a:tcPr marL="68580" marR="68580" marT="72000" marB="108000" anchor="ctr"/>
                </a:tc>
                <a:tc>
                  <a:txBody>
                    <a:bodyPr/>
                    <a:lstStyle/>
                    <a:p>
                      <a:pPr algn="ctr">
                        <a:lnSpc>
                          <a:spcPct val="100000"/>
                        </a:lnSpc>
                        <a:spcBef>
                          <a:spcPts val="15"/>
                        </a:spcBef>
                        <a:spcAft>
                          <a:spcPts val="1000"/>
                        </a:spcAft>
                        <a:tabLst>
                          <a:tab pos="180340" algn="l"/>
                        </a:tabLst>
                      </a:pPr>
                      <a:r>
                        <a:rPr lang="en-GB" sz="1600">
                          <a:effectLst/>
                        </a:rPr>
                        <a:t>IMPLEMENTATION</a:t>
                      </a:r>
                      <a:endParaRPr lang="en-GB" sz="1600">
                        <a:solidFill>
                          <a:srgbClr val="656865"/>
                        </a:solidFill>
                        <a:effectLst/>
                        <a:latin typeface="Arial" panose="020B0604020202020204" pitchFamily="34" charset="0"/>
                        <a:ea typeface="MS Mincho"/>
                        <a:cs typeface="Times New Roman" panose="02020603050405020304" pitchFamily="18" charset="0"/>
                      </a:endParaRPr>
                    </a:p>
                  </a:txBody>
                  <a:tcPr marL="36000" marR="36000" marT="72000" marB="108000" anchor="ctr"/>
                </a:tc>
                <a:extLst>
                  <a:ext uri="{0D108BD9-81ED-4DB2-BD59-A6C34878D82A}">
                    <a16:rowId xmlns="" xmlns:a16="http://schemas.microsoft.com/office/drawing/2014/main" val="3146203510"/>
                  </a:ext>
                </a:extLst>
              </a:tr>
              <a:tr h="1131489">
                <a:tc>
                  <a:txBody>
                    <a:bodyPr/>
                    <a:lstStyle/>
                    <a:p>
                      <a:pPr algn="just">
                        <a:lnSpc>
                          <a:spcPct val="100000"/>
                        </a:lnSpc>
                        <a:spcBef>
                          <a:spcPts val="170"/>
                        </a:spcBef>
                        <a:spcAft>
                          <a:spcPts val="600"/>
                        </a:spcAft>
                        <a:tabLst>
                          <a:tab pos="180340" algn="l"/>
                        </a:tabLst>
                      </a:pPr>
                      <a:r>
                        <a:rPr lang="en-GB" sz="1600">
                          <a:effectLst/>
                        </a:rPr>
                        <a:t>Total marks for the section </a:t>
                      </a:r>
                    </a:p>
                    <a:p>
                      <a:pPr algn="just">
                        <a:lnSpc>
                          <a:spcPct val="100000"/>
                        </a:lnSpc>
                        <a:spcBef>
                          <a:spcPts val="170"/>
                        </a:spcBef>
                        <a:spcAft>
                          <a:spcPts val="600"/>
                        </a:spcAft>
                        <a:tabLst>
                          <a:tab pos="180340" algn="l"/>
                        </a:tabLst>
                      </a:pPr>
                      <a:r>
                        <a:rPr lang="en-GB" sz="1600">
                          <a:effectLst/>
                        </a:rPr>
                        <a:t>= 15 points</a:t>
                      </a:r>
                      <a:endParaRPr lang="en-GB" sz="1600">
                        <a:solidFill>
                          <a:srgbClr val="656865"/>
                        </a:solidFill>
                        <a:effectLst/>
                        <a:latin typeface="Arial" panose="020B0604020202020204" pitchFamily="34" charset="0"/>
                        <a:ea typeface="MS Mincho"/>
                        <a:cs typeface="Times New Roman" panose="02020603050405020304" pitchFamily="18" charset="0"/>
                      </a:endParaRPr>
                    </a:p>
                  </a:txBody>
                  <a:tcPr marL="68580" marR="68580" marT="72000" marB="108000" anchor="ctr"/>
                </a:tc>
                <a:tc>
                  <a:txBody>
                    <a:bodyPr/>
                    <a:lstStyle/>
                    <a:p>
                      <a:pPr algn="just">
                        <a:lnSpc>
                          <a:spcPct val="100000"/>
                        </a:lnSpc>
                        <a:spcBef>
                          <a:spcPts val="170"/>
                        </a:spcBef>
                        <a:spcAft>
                          <a:spcPts val="600"/>
                        </a:spcAft>
                        <a:tabLst>
                          <a:tab pos="180340" algn="l"/>
                        </a:tabLst>
                      </a:pPr>
                      <a:r>
                        <a:rPr lang="en-GB" sz="1600">
                          <a:effectLst/>
                        </a:rPr>
                        <a:t>Total marks for the section </a:t>
                      </a:r>
                    </a:p>
                    <a:p>
                      <a:pPr algn="just">
                        <a:lnSpc>
                          <a:spcPct val="100000"/>
                        </a:lnSpc>
                        <a:spcBef>
                          <a:spcPts val="170"/>
                        </a:spcBef>
                        <a:spcAft>
                          <a:spcPts val="600"/>
                        </a:spcAft>
                        <a:tabLst>
                          <a:tab pos="180340" algn="l"/>
                        </a:tabLst>
                      </a:pPr>
                      <a:r>
                        <a:rPr lang="en-GB" sz="1600">
                          <a:effectLst/>
                        </a:rPr>
                        <a:t>= 15 points</a:t>
                      </a:r>
                      <a:endParaRPr lang="en-GB" sz="1600">
                        <a:solidFill>
                          <a:srgbClr val="656865"/>
                        </a:solidFill>
                        <a:effectLst/>
                        <a:latin typeface="Arial" panose="020B0604020202020204" pitchFamily="34" charset="0"/>
                        <a:ea typeface="MS Mincho"/>
                        <a:cs typeface="Times New Roman" panose="02020603050405020304" pitchFamily="18" charset="0"/>
                      </a:endParaRPr>
                    </a:p>
                  </a:txBody>
                  <a:tcPr marL="68580" marR="68580" marT="72000" marB="108000" anchor="ctr"/>
                </a:tc>
                <a:tc>
                  <a:txBody>
                    <a:bodyPr/>
                    <a:lstStyle/>
                    <a:p>
                      <a:pPr algn="just">
                        <a:lnSpc>
                          <a:spcPct val="100000"/>
                        </a:lnSpc>
                        <a:spcBef>
                          <a:spcPts val="170"/>
                        </a:spcBef>
                        <a:spcAft>
                          <a:spcPts val="600"/>
                        </a:spcAft>
                        <a:tabLst>
                          <a:tab pos="180340" algn="l"/>
                        </a:tabLst>
                      </a:pPr>
                      <a:r>
                        <a:rPr lang="en-GB" sz="1600">
                          <a:effectLst/>
                        </a:rPr>
                        <a:t>Total marks for the section </a:t>
                      </a:r>
                    </a:p>
                    <a:p>
                      <a:pPr algn="just">
                        <a:lnSpc>
                          <a:spcPct val="100000"/>
                        </a:lnSpc>
                        <a:spcBef>
                          <a:spcPts val="170"/>
                        </a:spcBef>
                        <a:spcAft>
                          <a:spcPts val="600"/>
                        </a:spcAft>
                        <a:tabLst>
                          <a:tab pos="180340" algn="l"/>
                        </a:tabLst>
                      </a:pPr>
                      <a:r>
                        <a:rPr lang="en-GB" sz="1600">
                          <a:effectLst/>
                        </a:rPr>
                        <a:t>= 15 points</a:t>
                      </a:r>
                    </a:p>
                  </a:txBody>
                  <a:tcPr marL="68580" marR="68580" marT="72000" marB="108000" anchor="ctr"/>
                </a:tc>
                <a:tc>
                  <a:txBody>
                    <a:bodyPr/>
                    <a:lstStyle/>
                    <a:p>
                      <a:pPr algn="just">
                        <a:lnSpc>
                          <a:spcPct val="100000"/>
                        </a:lnSpc>
                        <a:spcBef>
                          <a:spcPts val="170"/>
                        </a:spcBef>
                        <a:spcAft>
                          <a:spcPts val="600"/>
                        </a:spcAft>
                        <a:tabLst>
                          <a:tab pos="180340" algn="l"/>
                        </a:tabLst>
                      </a:pPr>
                      <a:r>
                        <a:rPr lang="en-GB" sz="1600">
                          <a:effectLst/>
                        </a:rPr>
                        <a:t>Total marks for the section </a:t>
                      </a:r>
                    </a:p>
                    <a:p>
                      <a:pPr algn="just">
                        <a:lnSpc>
                          <a:spcPct val="100000"/>
                        </a:lnSpc>
                        <a:spcBef>
                          <a:spcPts val="170"/>
                        </a:spcBef>
                        <a:spcAft>
                          <a:spcPts val="600"/>
                        </a:spcAft>
                        <a:tabLst>
                          <a:tab pos="180340" algn="l"/>
                        </a:tabLst>
                      </a:pPr>
                      <a:r>
                        <a:rPr lang="en-GB" sz="1600">
                          <a:effectLst/>
                        </a:rPr>
                        <a:t>= 5 points</a:t>
                      </a:r>
                      <a:endParaRPr lang="en-GB" sz="1600">
                        <a:solidFill>
                          <a:srgbClr val="656865"/>
                        </a:solidFill>
                        <a:effectLst/>
                        <a:latin typeface="Arial" panose="020B0604020202020204" pitchFamily="34" charset="0"/>
                        <a:ea typeface="MS Mincho"/>
                        <a:cs typeface="Times New Roman" panose="02020603050405020304" pitchFamily="18" charset="0"/>
                      </a:endParaRPr>
                    </a:p>
                  </a:txBody>
                  <a:tcPr marL="68580" marR="68580" marT="72000" marB="108000" anchor="ctr"/>
                </a:tc>
                <a:extLst>
                  <a:ext uri="{0D108BD9-81ED-4DB2-BD59-A6C34878D82A}">
                    <a16:rowId xmlns="" xmlns:a16="http://schemas.microsoft.com/office/drawing/2014/main" val="1123611500"/>
                  </a:ext>
                </a:extLst>
              </a:tr>
              <a:tr h="811894">
                <a:tc gridSpan="4">
                  <a:txBody>
                    <a:bodyPr/>
                    <a:lstStyle/>
                    <a:p>
                      <a:pPr algn="just">
                        <a:lnSpc>
                          <a:spcPct val="100000"/>
                        </a:lnSpc>
                        <a:spcBef>
                          <a:spcPts val="170"/>
                        </a:spcBef>
                        <a:spcAft>
                          <a:spcPts val="600"/>
                        </a:spcAft>
                        <a:tabLst>
                          <a:tab pos="180340" algn="l"/>
                        </a:tabLst>
                      </a:pPr>
                      <a:r>
                        <a:rPr lang="en-GB" sz="1600">
                          <a:effectLst/>
                        </a:rPr>
                        <a:t>TOTAL MARKS AWARDED = 0 - 50 points</a:t>
                      </a:r>
                    </a:p>
                    <a:p>
                      <a:pPr algn="just">
                        <a:lnSpc>
                          <a:spcPct val="100000"/>
                        </a:lnSpc>
                        <a:spcBef>
                          <a:spcPts val="170"/>
                        </a:spcBef>
                        <a:spcAft>
                          <a:spcPts val="600"/>
                        </a:spcAft>
                        <a:tabLst>
                          <a:tab pos="180340" algn="l"/>
                        </a:tabLst>
                      </a:pPr>
                      <a:r>
                        <a:rPr lang="en-GB" sz="1600">
                          <a:effectLst/>
                        </a:rPr>
                        <a:t>OVERALL THRESHOLD = 34 points</a:t>
                      </a:r>
                      <a:endParaRPr lang="en-GB" sz="1600">
                        <a:solidFill>
                          <a:srgbClr val="656865"/>
                        </a:solidFill>
                        <a:effectLst/>
                        <a:latin typeface="Arial" panose="020B0604020202020204" pitchFamily="34" charset="0"/>
                        <a:ea typeface="MS Mincho"/>
                        <a:cs typeface="Times New Roman" panose="02020603050405020304" pitchFamily="18" charset="0"/>
                      </a:endParaRPr>
                    </a:p>
                  </a:txBody>
                  <a:tcPr marL="68580" marR="68580" marT="72000" marB="108000" anchor="ct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 xmlns:a16="http://schemas.microsoft.com/office/drawing/2014/main" val="782508067"/>
                  </a:ext>
                </a:extLst>
              </a:tr>
            </a:tbl>
          </a:graphicData>
        </a:graphic>
      </p:graphicFrame>
      <p:sp>
        <p:nvSpPr>
          <p:cNvPr id="3" name="Title 2"/>
          <p:cNvSpPr>
            <a:spLocks noGrp="1"/>
          </p:cNvSpPr>
          <p:nvPr>
            <p:ph type="title"/>
          </p:nvPr>
        </p:nvSpPr>
        <p:spPr>
          <a:xfrm>
            <a:off x="737592" y="357627"/>
            <a:ext cx="7366277" cy="587767"/>
          </a:xfrm>
        </p:spPr>
        <p:txBody>
          <a:bodyPr>
            <a:normAutofit fontScale="90000"/>
          </a:bodyPr>
          <a:lstStyle/>
          <a:p>
            <a:r>
              <a:rPr lang="en-GB"/>
              <a:t>Revision of the evaluation questions</a:t>
            </a:r>
            <a:br>
              <a:rPr lang="en-GB"/>
            </a:br>
            <a:endParaRPr lang="en-GB"/>
          </a:p>
        </p:txBody>
      </p:sp>
    </p:spTree>
    <p:extLst>
      <p:ext uri="{BB962C8B-B14F-4D97-AF65-F5344CB8AC3E}">
        <p14:creationId xmlns:p14="http://schemas.microsoft.com/office/powerpoint/2010/main" val="8395903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807450" y="2126393"/>
            <a:ext cx="7668815" cy="4122007"/>
          </a:xfrm>
        </p:spPr>
        <p:txBody>
          <a:bodyPr>
            <a:normAutofit/>
          </a:bodyPr>
          <a:lstStyle/>
          <a:p>
            <a:pPr>
              <a:lnSpc>
                <a:spcPct val="120000"/>
              </a:lnSpc>
              <a:spcBef>
                <a:spcPts val="0"/>
              </a:spcBef>
            </a:pPr>
            <a:r>
              <a:rPr lang="en-GB" sz="2800"/>
              <a:t>Revision of the RP role</a:t>
            </a:r>
          </a:p>
          <a:p>
            <a:pPr lvl="1">
              <a:lnSpc>
                <a:spcPct val="120000"/>
              </a:lnSpc>
              <a:spcBef>
                <a:spcPts val="0"/>
              </a:spcBef>
            </a:pPr>
            <a:r>
              <a:rPr lang="en-GB"/>
              <a:t>Future</a:t>
            </a:r>
          </a:p>
          <a:p>
            <a:pPr lvl="1">
              <a:lnSpc>
                <a:spcPct val="120000"/>
              </a:lnSpc>
              <a:spcBef>
                <a:spcPts val="0"/>
              </a:spcBef>
            </a:pPr>
            <a:endParaRPr lang="en-GB"/>
          </a:p>
          <a:p>
            <a:pPr lvl="1">
              <a:lnSpc>
                <a:spcPct val="120000"/>
              </a:lnSpc>
              <a:spcBef>
                <a:spcPts val="0"/>
              </a:spcBef>
            </a:pPr>
            <a:endParaRPr lang="en-GB"/>
          </a:p>
          <a:p>
            <a:pPr marL="457200" lvl="1" indent="0">
              <a:lnSpc>
                <a:spcPct val="120000"/>
              </a:lnSpc>
              <a:spcBef>
                <a:spcPts val="0"/>
              </a:spcBef>
              <a:buNone/>
            </a:pPr>
            <a:endParaRPr lang="en-GB"/>
          </a:p>
        </p:txBody>
      </p:sp>
      <p:sp>
        <p:nvSpPr>
          <p:cNvPr id="3" name="Title 2"/>
          <p:cNvSpPr>
            <a:spLocks noGrp="1"/>
          </p:cNvSpPr>
          <p:nvPr>
            <p:ph type="title"/>
          </p:nvPr>
        </p:nvSpPr>
        <p:spPr>
          <a:xfrm>
            <a:off x="737593" y="1515180"/>
            <a:ext cx="7808530" cy="587767"/>
          </a:xfrm>
        </p:spPr>
        <p:txBody>
          <a:bodyPr/>
          <a:lstStyle/>
          <a:p>
            <a:r>
              <a:rPr lang="en-GB"/>
              <a:t>7. Evaluation</a:t>
            </a:r>
          </a:p>
        </p:txBody>
      </p:sp>
      <p:sp>
        <p:nvSpPr>
          <p:cNvPr id="4" name="Right Arrow 3"/>
          <p:cNvSpPr/>
          <p:nvPr/>
        </p:nvSpPr>
        <p:spPr>
          <a:xfrm>
            <a:off x="905296" y="3275464"/>
            <a:ext cx="1073626" cy="4594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err="1"/>
              <a:t>iEE</a:t>
            </a:r>
            <a:r>
              <a:rPr lang="en-GB" sz="1600"/>
              <a:t> IER</a:t>
            </a:r>
          </a:p>
        </p:txBody>
      </p:sp>
      <p:sp>
        <p:nvSpPr>
          <p:cNvPr id="5" name="Right Arrow 4"/>
          <p:cNvSpPr/>
          <p:nvPr/>
        </p:nvSpPr>
        <p:spPr>
          <a:xfrm>
            <a:off x="905296" y="3782703"/>
            <a:ext cx="1073626" cy="4594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err="1"/>
              <a:t>iEE</a:t>
            </a:r>
            <a:r>
              <a:rPr lang="en-GB" sz="1600"/>
              <a:t> IER</a:t>
            </a:r>
          </a:p>
        </p:txBody>
      </p:sp>
      <p:sp>
        <p:nvSpPr>
          <p:cNvPr id="6" name="Right Arrow 5"/>
          <p:cNvSpPr/>
          <p:nvPr/>
        </p:nvSpPr>
        <p:spPr>
          <a:xfrm>
            <a:off x="905296" y="4303594"/>
            <a:ext cx="1073626" cy="4594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err="1"/>
              <a:t>iEE</a:t>
            </a:r>
            <a:r>
              <a:rPr lang="en-GB" sz="1600"/>
              <a:t> IER</a:t>
            </a:r>
          </a:p>
        </p:txBody>
      </p:sp>
      <p:sp>
        <p:nvSpPr>
          <p:cNvPr id="7" name="Right Arrow 6"/>
          <p:cNvSpPr/>
          <p:nvPr/>
        </p:nvSpPr>
        <p:spPr>
          <a:xfrm>
            <a:off x="2362294" y="3570370"/>
            <a:ext cx="2017558" cy="9652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err="1"/>
              <a:t>iEE</a:t>
            </a:r>
            <a:r>
              <a:rPr lang="en-GB" sz="1600"/>
              <a:t> CER with RP Member involved</a:t>
            </a:r>
          </a:p>
        </p:txBody>
      </p:sp>
      <p:sp>
        <p:nvSpPr>
          <p:cNvPr id="8" name="Right Brace 7"/>
          <p:cNvSpPr/>
          <p:nvPr/>
        </p:nvSpPr>
        <p:spPr>
          <a:xfrm>
            <a:off x="1869739" y="3220873"/>
            <a:ext cx="439045" cy="159678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Right Arrow 9"/>
          <p:cNvSpPr/>
          <p:nvPr/>
        </p:nvSpPr>
        <p:spPr>
          <a:xfrm>
            <a:off x="5471731" y="3637473"/>
            <a:ext cx="1424530" cy="7294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t>CER Final</a:t>
            </a:r>
          </a:p>
        </p:txBody>
      </p:sp>
      <p:sp>
        <p:nvSpPr>
          <p:cNvPr id="12" name="Oval 11"/>
          <p:cNvSpPr/>
          <p:nvPr/>
        </p:nvSpPr>
        <p:spPr>
          <a:xfrm>
            <a:off x="4433362" y="3716738"/>
            <a:ext cx="982638" cy="5845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RP </a:t>
            </a:r>
            <a:r>
              <a:rPr lang="en-GB" err="1"/>
              <a:t>mtgs</a:t>
            </a:r>
            <a:endParaRPr lang="en-GB"/>
          </a:p>
        </p:txBody>
      </p:sp>
      <p:sp>
        <p:nvSpPr>
          <p:cNvPr id="14" name="Oval 13"/>
          <p:cNvSpPr/>
          <p:nvPr/>
        </p:nvSpPr>
        <p:spPr>
          <a:xfrm>
            <a:off x="6953127" y="3706501"/>
            <a:ext cx="982638" cy="5845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SC </a:t>
            </a:r>
            <a:r>
              <a:rPr lang="en-GB" err="1"/>
              <a:t>mtg</a:t>
            </a:r>
            <a:endParaRPr lang="en-GB"/>
          </a:p>
        </p:txBody>
      </p:sp>
      <p:sp>
        <p:nvSpPr>
          <p:cNvPr id="11" name="TextBox 10"/>
          <p:cNvSpPr txBox="1"/>
          <p:nvPr/>
        </p:nvSpPr>
        <p:spPr>
          <a:xfrm>
            <a:off x="905296" y="5022376"/>
            <a:ext cx="7030469" cy="923330"/>
          </a:xfrm>
          <a:prstGeom prst="rect">
            <a:avLst/>
          </a:prstGeom>
          <a:noFill/>
        </p:spPr>
        <p:txBody>
          <a:bodyPr wrap="square" rtlCol="0">
            <a:spAutoFit/>
          </a:bodyPr>
          <a:lstStyle/>
          <a:p>
            <a:r>
              <a:rPr lang="en-GB"/>
              <a:t>Implementation:</a:t>
            </a:r>
          </a:p>
          <a:p>
            <a:r>
              <a:rPr lang="en-GB"/>
              <a:t>18-1 “involved” = observes and provides input</a:t>
            </a:r>
          </a:p>
          <a:p>
            <a:r>
              <a:rPr lang="en-GB"/>
              <a:t>18-2 “involved” = observes, provides input and votes to approve</a:t>
            </a:r>
          </a:p>
        </p:txBody>
      </p:sp>
    </p:spTree>
    <p:extLst>
      <p:ext uri="{BB962C8B-B14F-4D97-AF65-F5344CB8AC3E}">
        <p14:creationId xmlns:p14="http://schemas.microsoft.com/office/powerpoint/2010/main" val="20227662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73768" y="1651883"/>
            <a:ext cx="7218947" cy="646331"/>
          </a:xfrm>
          <a:prstGeom prst="rect">
            <a:avLst/>
          </a:prstGeom>
        </p:spPr>
        <p:txBody>
          <a:bodyPr wrap="square">
            <a:spAutoFit/>
          </a:bodyPr>
          <a:lstStyle/>
          <a:p>
            <a:r>
              <a:rPr lang="tr-TR" b="1" dirty="0">
                <a:solidFill>
                  <a:srgbClr val="333333"/>
                </a:solidFill>
                <a:latin typeface="Verdana" charset="0"/>
              </a:rPr>
              <a:t>Training </a:t>
            </a:r>
            <a:r>
              <a:rPr lang="tr-TR" b="1" dirty="0" err="1">
                <a:solidFill>
                  <a:srgbClr val="333333"/>
                </a:solidFill>
                <a:latin typeface="Verdana" charset="0"/>
              </a:rPr>
              <a:t>and</a:t>
            </a:r>
            <a:r>
              <a:rPr lang="tr-TR" b="1" dirty="0">
                <a:solidFill>
                  <a:srgbClr val="333333"/>
                </a:solidFill>
                <a:latin typeface="Verdana" charset="0"/>
              </a:rPr>
              <a:t> </a:t>
            </a:r>
            <a:r>
              <a:rPr lang="tr-TR" b="1" dirty="0" err="1">
                <a:solidFill>
                  <a:srgbClr val="333333"/>
                </a:solidFill>
                <a:latin typeface="Verdana" charset="0"/>
              </a:rPr>
              <a:t>Capacity</a:t>
            </a:r>
            <a:r>
              <a:rPr lang="tr-TR" b="1" dirty="0">
                <a:solidFill>
                  <a:srgbClr val="333333"/>
                </a:solidFill>
                <a:latin typeface="Verdana" charset="0"/>
              </a:rPr>
              <a:t> </a:t>
            </a:r>
            <a:r>
              <a:rPr lang="tr-TR" b="1" dirty="0" err="1">
                <a:solidFill>
                  <a:srgbClr val="333333"/>
                </a:solidFill>
                <a:latin typeface="Verdana" charset="0"/>
              </a:rPr>
              <a:t>Building</a:t>
            </a:r>
            <a:r>
              <a:rPr lang="tr-TR" b="1" dirty="0">
                <a:solidFill>
                  <a:srgbClr val="333333"/>
                </a:solidFill>
                <a:latin typeface="Verdana" charset="0"/>
              </a:rPr>
              <a:t> </a:t>
            </a:r>
            <a:r>
              <a:rPr lang="tr-TR" b="1" dirty="0" err="1">
                <a:solidFill>
                  <a:srgbClr val="333333"/>
                </a:solidFill>
                <a:latin typeface="Verdana" charset="0"/>
              </a:rPr>
              <a:t>topics</a:t>
            </a:r>
            <a:r>
              <a:rPr lang="tr-TR" b="1" dirty="0">
                <a:solidFill>
                  <a:srgbClr val="333333"/>
                </a:solidFill>
                <a:latin typeface="Verdana" charset="0"/>
              </a:rPr>
              <a:t> </a:t>
            </a:r>
            <a:r>
              <a:rPr lang="tr-TR" dirty="0" err="1">
                <a:solidFill>
                  <a:srgbClr val="333333"/>
                </a:solidFill>
                <a:latin typeface="Verdana" charset="0"/>
              </a:rPr>
              <a:t>for</a:t>
            </a:r>
            <a:r>
              <a:rPr lang="tr-TR" dirty="0">
                <a:solidFill>
                  <a:srgbClr val="333333"/>
                </a:solidFill>
                <a:latin typeface="Verdana" charset="0"/>
              </a:rPr>
              <a:t> </a:t>
            </a:r>
            <a:r>
              <a:rPr lang="tr-TR" dirty="0" err="1">
                <a:solidFill>
                  <a:srgbClr val="333333"/>
                </a:solidFill>
                <a:latin typeface="Verdana" charset="0"/>
              </a:rPr>
              <a:t>the</a:t>
            </a:r>
            <a:r>
              <a:rPr lang="tr-TR" dirty="0">
                <a:solidFill>
                  <a:srgbClr val="333333"/>
                </a:solidFill>
                <a:latin typeface="Verdana" charset="0"/>
              </a:rPr>
              <a:t> </a:t>
            </a:r>
            <a:r>
              <a:rPr lang="tr-TR" dirty="0" err="1">
                <a:solidFill>
                  <a:srgbClr val="333333"/>
                </a:solidFill>
                <a:latin typeface="Verdana" charset="0"/>
              </a:rPr>
              <a:t>Nanobiotechnology</a:t>
            </a:r>
            <a:r>
              <a:rPr lang="tr-TR" dirty="0">
                <a:solidFill>
                  <a:srgbClr val="333333"/>
                </a:solidFill>
                <a:latin typeface="Verdana" charset="0"/>
              </a:rPr>
              <a:t> </a:t>
            </a:r>
            <a:r>
              <a:rPr lang="tr-TR" dirty="0" err="1" smtClean="0">
                <a:solidFill>
                  <a:srgbClr val="333333"/>
                </a:solidFill>
                <a:latin typeface="Verdana" charset="0"/>
              </a:rPr>
              <a:t>laboratory</a:t>
            </a:r>
            <a:r>
              <a:rPr lang="tr-TR" dirty="0" smtClean="0">
                <a:solidFill>
                  <a:srgbClr val="333333"/>
                </a:solidFill>
                <a:latin typeface="Verdana" charset="0"/>
              </a:rPr>
              <a:t> (</a:t>
            </a:r>
            <a:r>
              <a:rPr lang="tr-TR" dirty="0" err="1" smtClean="0">
                <a:solidFill>
                  <a:srgbClr val="333333"/>
                </a:solidFill>
                <a:latin typeface="Verdana" charset="0"/>
              </a:rPr>
              <a:t>Ispra</a:t>
            </a:r>
            <a:r>
              <a:rPr lang="tr-TR" dirty="0" smtClean="0">
                <a:solidFill>
                  <a:srgbClr val="333333"/>
                </a:solidFill>
                <a:latin typeface="Verdana" charset="0"/>
              </a:rPr>
              <a:t>, </a:t>
            </a:r>
            <a:r>
              <a:rPr lang="tr-TR" dirty="0" err="1" smtClean="0">
                <a:solidFill>
                  <a:srgbClr val="333333"/>
                </a:solidFill>
                <a:latin typeface="Verdana" charset="0"/>
              </a:rPr>
              <a:t>Italy</a:t>
            </a:r>
            <a:endParaRPr lang="tr-TR" dirty="0"/>
          </a:p>
        </p:txBody>
      </p:sp>
      <p:sp>
        <p:nvSpPr>
          <p:cNvPr id="3" name="Dikdörtgen 2"/>
          <p:cNvSpPr/>
          <p:nvPr/>
        </p:nvSpPr>
        <p:spPr>
          <a:xfrm>
            <a:off x="673768" y="93475"/>
            <a:ext cx="7956883" cy="1384995"/>
          </a:xfrm>
          <a:prstGeom prst="rect">
            <a:avLst/>
          </a:prstGeom>
        </p:spPr>
        <p:txBody>
          <a:bodyPr wrap="square">
            <a:spAutoFit/>
          </a:bodyPr>
          <a:lstStyle/>
          <a:p>
            <a:r>
              <a:rPr lang="tr-TR" sz="2800" dirty="0" smtClean="0">
                <a:latin typeface="inherit" charset="0"/>
              </a:rPr>
              <a:t>EC </a:t>
            </a:r>
            <a:r>
              <a:rPr lang="tr-TR" sz="2800" dirty="0" err="1" smtClean="0">
                <a:latin typeface="inherit" charset="0"/>
              </a:rPr>
              <a:t>Joint</a:t>
            </a:r>
            <a:r>
              <a:rPr lang="tr-TR" sz="2800" dirty="0" smtClean="0">
                <a:latin typeface="inherit" charset="0"/>
              </a:rPr>
              <a:t> </a:t>
            </a:r>
            <a:r>
              <a:rPr lang="tr-TR" sz="2800" dirty="0" err="1" smtClean="0">
                <a:latin typeface="inherit" charset="0"/>
              </a:rPr>
              <a:t>Research</a:t>
            </a:r>
            <a:r>
              <a:rPr lang="tr-TR" sz="2800" dirty="0" smtClean="0">
                <a:latin typeface="inherit" charset="0"/>
              </a:rPr>
              <a:t> Center, </a:t>
            </a:r>
          </a:p>
          <a:p>
            <a:r>
              <a:rPr lang="tr-TR" sz="2800" dirty="0" err="1" smtClean="0">
                <a:latin typeface="inherit" charset="0"/>
              </a:rPr>
              <a:t>Nanobiyoteknoloji</a:t>
            </a:r>
            <a:r>
              <a:rPr lang="tr-TR" sz="2800" dirty="0" smtClean="0">
                <a:latin typeface="inherit" charset="0"/>
              </a:rPr>
              <a:t> </a:t>
            </a:r>
            <a:r>
              <a:rPr lang="tr-TR" sz="2800" dirty="0" err="1">
                <a:latin typeface="inherit" charset="0"/>
              </a:rPr>
              <a:t>Laboratuarı</a:t>
            </a:r>
            <a:r>
              <a:rPr lang="tr-TR" sz="2800" dirty="0">
                <a:latin typeface="inherit" charset="0"/>
              </a:rPr>
              <a:t> Eğitim ve Kapasite Geliştirme Çağrısı Açtı!</a:t>
            </a:r>
            <a:endParaRPr lang="tr-TR" sz="2800" b="0" i="0" dirty="0">
              <a:effectLst/>
              <a:latin typeface="inherit" charset="0"/>
            </a:endParaRPr>
          </a:p>
        </p:txBody>
      </p:sp>
      <p:sp>
        <p:nvSpPr>
          <p:cNvPr id="6" name="Dikdörtgen 5"/>
          <p:cNvSpPr/>
          <p:nvPr/>
        </p:nvSpPr>
        <p:spPr>
          <a:xfrm>
            <a:off x="673768" y="2471627"/>
            <a:ext cx="4572000" cy="2862322"/>
          </a:xfrm>
          <a:prstGeom prst="rect">
            <a:avLst/>
          </a:prstGeom>
        </p:spPr>
        <p:txBody>
          <a:bodyPr>
            <a:spAutoFit/>
          </a:bodyPr>
          <a:lstStyle/>
          <a:p>
            <a:r>
              <a:rPr lang="tr-TR" dirty="0" err="1">
                <a:solidFill>
                  <a:srgbClr val="336699"/>
                </a:solidFill>
                <a:latin typeface="Verdana" charset="0"/>
              </a:rPr>
              <a:t>Nanobiotechnology</a:t>
            </a:r>
            <a:r>
              <a:rPr lang="tr-TR" dirty="0">
                <a:solidFill>
                  <a:srgbClr val="336699"/>
                </a:solidFill>
                <a:latin typeface="Verdana" charset="0"/>
              </a:rPr>
              <a:t> </a:t>
            </a:r>
            <a:r>
              <a:rPr lang="tr-TR" dirty="0" err="1">
                <a:solidFill>
                  <a:srgbClr val="336699"/>
                </a:solidFill>
                <a:latin typeface="Verdana" charset="0"/>
              </a:rPr>
              <a:t>laboratory</a:t>
            </a:r>
            <a:endParaRPr lang="tr-TR" dirty="0">
              <a:solidFill>
                <a:srgbClr val="336699"/>
              </a:solidFill>
              <a:latin typeface="Verdana" charset="0"/>
            </a:endParaRPr>
          </a:p>
          <a:p>
            <a:pPr>
              <a:buFont typeface="Arial" charset="0"/>
              <a:buChar char="•"/>
            </a:pPr>
            <a:r>
              <a:rPr lang="tr-TR" dirty="0" err="1">
                <a:solidFill>
                  <a:srgbClr val="333333"/>
                </a:solidFill>
                <a:latin typeface="Verdana" charset="0"/>
              </a:rPr>
              <a:t>Mode</a:t>
            </a:r>
            <a:r>
              <a:rPr lang="tr-TR" dirty="0">
                <a:solidFill>
                  <a:srgbClr val="333333"/>
                </a:solidFill>
                <a:latin typeface="Verdana" charset="0"/>
              </a:rPr>
              <a:t>: </a:t>
            </a:r>
            <a:r>
              <a:rPr lang="tr-TR" b="1" dirty="0">
                <a:solidFill>
                  <a:srgbClr val="0065A2"/>
                </a:solidFill>
                <a:latin typeface="Verdana" charset="0"/>
                <a:hlinkClick r:id="rId3"/>
              </a:rPr>
              <a:t>Training and Capacity Building</a:t>
            </a:r>
            <a:endParaRPr lang="tr-TR" dirty="0">
              <a:solidFill>
                <a:srgbClr val="333333"/>
              </a:solidFill>
              <a:latin typeface="Verdana" charset="0"/>
            </a:endParaRPr>
          </a:p>
          <a:p>
            <a:pPr>
              <a:buFont typeface="Arial" charset="0"/>
              <a:buChar char="•"/>
            </a:pPr>
            <a:r>
              <a:rPr lang="tr-TR" dirty="0" err="1">
                <a:solidFill>
                  <a:srgbClr val="333333"/>
                </a:solidFill>
                <a:latin typeface="Verdana" charset="0"/>
              </a:rPr>
              <a:t>Identifier</a:t>
            </a:r>
            <a:r>
              <a:rPr lang="tr-TR" dirty="0">
                <a:solidFill>
                  <a:srgbClr val="333333"/>
                </a:solidFill>
                <a:latin typeface="Verdana" charset="0"/>
              </a:rPr>
              <a:t>: </a:t>
            </a:r>
            <a:r>
              <a:rPr lang="tr-TR" b="1" dirty="0">
                <a:solidFill>
                  <a:srgbClr val="333333"/>
                </a:solidFill>
                <a:latin typeface="Verdana" charset="0"/>
              </a:rPr>
              <a:t>2019-1-TCB-NanoBiotech</a:t>
            </a:r>
            <a:endParaRPr lang="tr-TR" dirty="0">
              <a:solidFill>
                <a:srgbClr val="333333"/>
              </a:solidFill>
              <a:latin typeface="Verdana" charset="0"/>
            </a:endParaRPr>
          </a:p>
          <a:p>
            <a:pPr>
              <a:buFont typeface="Arial" charset="0"/>
              <a:buChar char="•"/>
            </a:pPr>
            <a:r>
              <a:rPr lang="tr-TR" dirty="0" err="1">
                <a:solidFill>
                  <a:srgbClr val="333333"/>
                </a:solidFill>
                <a:latin typeface="Verdana" charset="0"/>
              </a:rPr>
              <a:t>Location</a:t>
            </a:r>
            <a:r>
              <a:rPr lang="tr-TR" dirty="0">
                <a:solidFill>
                  <a:srgbClr val="333333"/>
                </a:solidFill>
                <a:latin typeface="Verdana" charset="0"/>
              </a:rPr>
              <a:t>: </a:t>
            </a:r>
            <a:r>
              <a:rPr lang="tr-TR" b="1" dirty="0">
                <a:solidFill>
                  <a:srgbClr val="0065A2"/>
                </a:solidFill>
                <a:latin typeface="Verdana" charset="0"/>
                <a:hlinkClick r:id="rId4"/>
              </a:rPr>
              <a:t>Ispra, Italy</a:t>
            </a:r>
            <a:endParaRPr lang="tr-TR" dirty="0">
              <a:solidFill>
                <a:srgbClr val="333333"/>
              </a:solidFill>
              <a:latin typeface="Verdana" charset="0"/>
            </a:endParaRPr>
          </a:p>
          <a:p>
            <a:pPr>
              <a:buFont typeface="Arial" charset="0"/>
              <a:buChar char="•"/>
            </a:pPr>
            <a:r>
              <a:rPr lang="tr-TR" dirty="0" err="1">
                <a:solidFill>
                  <a:srgbClr val="333333"/>
                </a:solidFill>
                <a:latin typeface="Verdana" charset="0"/>
              </a:rPr>
              <a:t>Opening</a:t>
            </a:r>
            <a:r>
              <a:rPr lang="tr-TR" dirty="0">
                <a:solidFill>
                  <a:srgbClr val="333333"/>
                </a:solidFill>
                <a:latin typeface="Verdana" charset="0"/>
              </a:rPr>
              <a:t> of </a:t>
            </a:r>
            <a:r>
              <a:rPr lang="tr-TR" dirty="0" err="1">
                <a:solidFill>
                  <a:srgbClr val="333333"/>
                </a:solidFill>
                <a:latin typeface="Verdana" charset="0"/>
              </a:rPr>
              <a:t>the</a:t>
            </a:r>
            <a:r>
              <a:rPr lang="tr-TR" dirty="0">
                <a:solidFill>
                  <a:srgbClr val="333333"/>
                </a:solidFill>
                <a:latin typeface="Verdana" charset="0"/>
              </a:rPr>
              <a:t> </a:t>
            </a:r>
            <a:r>
              <a:rPr lang="tr-TR" dirty="0" err="1">
                <a:solidFill>
                  <a:srgbClr val="333333"/>
                </a:solidFill>
                <a:latin typeface="Verdana" charset="0"/>
              </a:rPr>
              <a:t>call</a:t>
            </a:r>
            <a:r>
              <a:rPr lang="tr-TR" dirty="0">
                <a:solidFill>
                  <a:srgbClr val="333333"/>
                </a:solidFill>
                <a:latin typeface="Verdana" charset="0"/>
              </a:rPr>
              <a:t>: </a:t>
            </a:r>
            <a:r>
              <a:rPr lang="tr-TR" b="1" dirty="0">
                <a:solidFill>
                  <a:srgbClr val="333333"/>
                </a:solidFill>
                <a:latin typeface="Verdana" charset="0"/>
              </a:rPr>
              <a:t>04/03/2019</a:t>
            </a:r>
            <a:endParaRPr lang="tr-TR" dirty="0">
              <a:solidFill>
                <a:srgbClr val="333333"/>
              </a:solidFill>
              <a:latin typeface="Verdana" charset="0"/>
            </a:endParaRPr>
          </a:p>
          <a:p>
            <a:pPr>
              <a:buFont typeface="Arial" charset="0"/>
              <a:buChar char="•"/>
            </a:pPr>
            <a:r>
              <a:rPr lang="tr-TR" dirty="0" err="1">
                <a:solidFill>
                  <a:srgbClr val="333333"/>
                </a:solidFill>
                <a:latin typeface="Verdana" charset="0"/>
              </a:rPr>
              <a:t>Closure</a:t>
            </a:r>
            <a:r>
              <a:rPr lang="tr-TR" dirty="0">
                <a:solidFill>
                  <a:srgbClr val="333333"/>
                </a:solidFill>
                <a:latin typeface="Verdana" charset="0"/>
              </a:rPr>
              <a:t> of </a:t>
            </a:r>
            <a:r>
              <a:rPr lang="tr-TR" dirty="0" err="1">
                <a:solidFill>
                  <a:srgbClr val="333333"/>
                </a:solidFill>
                <a:latin typeface="Verdana" charset="0"/>
              </a:rPr>
              <a:t>the</a:t>
            </a:r>
            <a:r>
              <a:rPr lang="tr-TR" dirty="0">
                <a:solidFill>
                  <a:srgbClr val="333333"/>
                </a:solidFill>
                <a:latin typeface="Verdana" charset="0"/>
              </a:rPr>
              <a:t> </a:t>
            </a:r>
            <a:r>
              <a:rPr lang="tr-TR" dirty="0" err="1">
                <a:solidFill>
                  <a:srgbClr val="333333"/>
                </a:solidFill>
                <a:latin typeface="Verdana" charset="0"/>
              </a:rPr>
              <a:t>call</a:t>
            </a:r>
            <a:r>
              <a:rPr lang="tr-TR" dirty="0">
                <a:solidFill>
                  <a:srgbClr val="333333"/>
                </a:solidFill>
                <a:latin typeface="Verdana" charset="0"/>
              </a:rPr>
              <a:t>: </a:t>
            </a:r>
            <a:r>
              <a:rPr lang="tr-TR" b="1" dirty="0">
                <a:solidFill>
                  <a:srgbClr val="333333"/>
                </a:solidFill>
                <a:latin typeface="Verdana" charset="0"/>
              </a:rPr>
              <a:t>03/06/2019</a:t>
            </a:r>
            <a:endParaRPr lang="tr-TR" dirty="0">
              <a:solidFill>
                <a:srgbClr val="333333"/>
              </a:solidFill>
              <a:latin typeface="Verdana" charset="0"/>
            </a:endParaRPr>
          </a:p>
          <a:p>
            <a:pPr>
              <a:buFont typeface="Arial" charset="0"/>
              <a:buChar char="•"/>
            </a:pPr>
            <a:r>
              <a:rPr lang="tr-TR" dirty="0" err="1">
                <a:solidFill>
                  <a:srgbClr val="333333"/>
                </a:solidFill>
                <a:latin typeface="Verdana" charset="0"/>
              </a:rPr>
              <a:t>Communication</a:t>
            </a:r>
            <a:r>
              <a:rPr lang="tr-TR" dirty="0">
                <a:solidFill>
                  <a:srgbClr val="333333"/>
                </a:solidFill>
                <a:latin typeface="Verdana" charset="0"/>
              </a:rPr>
              <a:t> of </a:t>
            </a:r>
            <a:r>
              <a:rPr lang="tr-TR" dirty="0" err="1">
                <a:solidFill>
                  <a:srgbClr val="333333"/>
                </a:solidFill>
                <a:latin typeface="Verdana" charset="0"/>
              </a:rPr>
              <a:t>the</a:t>
            </a:r>
            <a:r>
              <a:rPr lang="tr-TR" dirty="0">
                <a:solidFill>
                  <a:srgbClr val="333333"/>
                </a:solidFill>
                <a:latin typeface="Verdana" charset="0"/>
              </a:rPr>
              <a:t> </a:t>
            </a:r>
            <a:r>
              <a:rPr lang="tr-TR" dirty="0" err="1">
                <a:solidFill>
                  <a:srgbClr val="333333"/>
                </a:solidFill>
                <a:latin typeface="Verdana" charset="0"/>
              </a:rPr>
              <a:t>assessment</a:t>
            </a:r>
            <a:r>
              <a:rPr lang="tr-TR" dirty="0">
                <a:solidFill>
                  <a:srgbClr val="333333"/>
                </a:solidFill>
                <a:latin typeface="Verdana" charset="0"/>
              </a:rPr>
              <a:t> of </a:t>
            </a:r>
            <a:r>
              <a:rPr lang="tr-TR" dirty="0" err="1">
                <a:solidFill>
                  <a:srgbClr val="333333"/>
                </a:solidFill>
                <a:latin typeface="Verdana" charset="0"/>
              </a:rPr>
              <a:t>proposals</a:t>
            </a:r>
            <a:r>
              <a:rPr lang="tr-TR" dirty="0">
                <a:solidFill>
                  <a:srgbClr val="333333"/>
                </a:solidFill>
                <a:latin typeface="Verdana" charset="0"/>
              </a:rPr>
              <a:t>: : </a:t>
            </a:r>
            <a:r>
              <a:rPr lang="tr-TR" b="1" dirty="0">
                <a:solidFill>
                  <a:srgbClr val="333333"/>
                </a:solidFill>
                <a:latin typeface="Verdana" charset="0"/>
              </a:rPr>
              <a:t>28/06/2019</a:t>
            </a:r>
            <a:endParaRPr lang="tr-TR" b="0" i="0" dirty="0">
              <a:solidFill>
                <a:srgbClr val="333333"/>
              </a:solidFill>
              <a:effectLst/>
              <a:latin typeface="Verdana" charset="0"/>
            </a:endParaRPr>
          </a:p>
        </p:txBody>
      </p:sp>
    </p:spTree>
    <p:extLst>
      <p:ext uri="{BB962C8B-B14F-4D97-AF65-F5344CB8AC3E}">
        <p14:creationId xmlns:p14="http://schemas.microsoft.com/office/powerpoint/2010/main" val="17207934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737594" y="1791783"/>
            <a:ext cx="7668815" cy="3506245"/>
          </a:xfrm>
          <a:prstGeom prst="rect">
            <a:avLst/>
          </a:prstGeom>
        </p:spPr>
        <p:txBody>
          <a:bodyPr>
            <a:normAutofit/>
          </a:bodyPr>
          <a:lstStyle/>
          <a:p>
            <a:pPr>
              <a:buClr>
                <a:schemeClr val="accent6"/>
              </a:buClr>
              <a:buFont typeface="Wingdings" panose="05000000000000000000" pitchFamily="2" charset="2"/>
              <a:buChar char="§"/>
            </a:pPr>
            <a:r>
              <a:rPr lang="en-GB" sz="1500"/>
              <a:t>Sign up to our news: </a:t>
            </a:r>
            <a:r>
              <a:rPr lang="en-GB" sz="1500">
                <a:hlinkClick r:id="rId2"/>
              </a:rPr>
              <a:t>www.cost.eu/subscribe</a:t>
            </a:r>
            <a:r>
              <a:rPr lang="en-GB" sz="1500"/>
              <a:t> </a:t>
            </a:r>
          </a:p>
          <a:p>
            <a:pPr>
              <a:buClr>
                <a:schemeClr val="accent6"/>
              </a:buClr>
              <a:buFont typeface="Wingdings" panose="05000000000000000000" pitchFamily="2" charset="2"/>
              <a:buChar char="§"/>
            </a:pPr>
            <a:r>
              <a:rPr lang="en-GB" sz="1500"/>
              <a:t>Join us on our social networks:</a:t>
            </a:r>
          </a:p>
          <a:p>
            <a:endParaRPr lang="en-GB" sz="1500"/>
          </a:p>
          <a:p>
            <a:pPr marL="0" indent="0">
              <a:buNone/>
            </a:pPr>
            <a:r>
              <a:rPr lang="en-GB" sz="1500"/>
              <a:t>                </a:t>
            </a:r>
            <a:endParaRPr lang="en-GB" sz="900"/>
          </a:p>
          <a:p>
            <a:endParaRPr lang="en-GB" sz="1500"/>
          </a:p>
          <a:p>
            <a:pPr marL="342900" lvl="1" indent="0">
              <a:buNone/>
            </a:pPr>
            <a:r>
              <a:rPr lang="en-GB" sz="1200"/>
              <a:t>          </a:t>
            </a:r>
          </a:p>
        </p:txBody>
      </p:sp>
      <p:sp>
        <p:nvSpPr>
          <p:cNvPr id="3" name="Title 2"/>
          <p:cNvSpPr>
            <a:spLocks noGrp="1"/>
          </p:cNvSpPr>
          <p:nvPr>
            <p:ph type="title"/>
          </p:nvPr>
        </p:nvSpPr>
        <p:spPr>
          <a:xfrm>
            <a:off x="737594" y="1204282"/>
            <a:ext cx="6245657" cy="440825"/>
          </a:xfrm>
        </p:spPr>
        <p:txBody>
          <a:bodyPr>
            <a:normAutofit fontScale="90000"/>
          </a:bodyPr>
          <a:lstStyle/>
          <a:p>
            <a:r>
              <a:rPr lang="en-GB"/>
              <a:t>Contact and engage with us</a:t>
            </a:r>
          </a:p>
        </p:txBody>
      </p:sp>
      <p:pic>
        <p:nvPicPr>
          <p:cNvPr id="10" name="Picture 9"/>
          <p:cNvPicPr>
            <a:picLocks noChangeAspect="1"/>
          </p:cNvPicPr>
          <p:nvPr/>
        </p:nvPicPr>
        <p:blipFill>
          <a:blip r:embed="rId3"/>
          <a:stretch>
            <a:fillRect/>
          </a:stretch>
        </p:blipFill>
        <p:spPr>
          <a:xfrm>
            <a:off x="2642088" y="4207734"/>
            <a:ext cx="4939064" cy="1374551"/>
          </a:xfrm>
          <a:prstGeom prst="rect">
            <a:avLst/>
          </a:prstGeom>
        </p:spPr>
      </p:pic>
      <p:pic>
        <p:nvPicPr>
          <p:cNvPr id="12" name="Picture 11"/>
          <p:cNvPicPr>
            <a:picLocks noChangeAspect="1"/>
          </p:cNvPicPr>
          <p:nvPr/>
        </p:nvPicPr>
        <p:blipFill>
          <a:blip r:embed="rId4"/>
          <a:stretch>
            <a:fillRect/>
          </a:stretch>
        </p:blipFill>
        <p:spPr>
          <a:xfrm>
            <a:off x="984262" y="2629284"/>
            <a:ext cx="464063" cy="464063"/>
          </a:xfrm>
          <a:prstGeom prst="rect">
            <a:avLst/>
          </a:prstGeom>
        </p:spPr>
      </p:pic>
      <p:pic>
        <p:nvPicPr>
          <p:cNvPr id="13" name="Picture 12"/>
          <p:cNvPicPr>
            <a:picLocks noChangeAspect="1"/>
          </p:cNvPicPr>
          <p:nvPr/>
        </p:nvPicPr>
        <p:blipFill>
          <a:blip r:embed="rId5"/>
          <a:stretch>
            <a:fillRect/>
          </a:stretch>
        </p:blipFill>
        <p:spPr>
          <a:xfrm>
            <a:off x="984262" y="3218201"/>
            <a:ext cx="464063" cy="455625"/>
          </a:xfrm>
          <a:prstGeom prst="rect">
            <a:avLst/>
          </a:prstGeom>
        </p:spPr>
      </p:pic>
      <p:pic>
        <p:nvPicPr>
          <p:cNvPr id="14" name="Picture 13"/>
          <p:cNvPicPr>
            <a:picLocks noChangeAspect="1"/>
          </p:cNvPicPr>
          <p:nvPr/>
        </p:nvPicPr>
        <p:blipFill>
          <a:blip r:embed="rId6"/>
          <a:stretch>
            <a:fillRect/>
          </a:stretch>
        </p:blipFill>
        <p:spPr>
          <a:xfrm>
            <a:off x="3659623" y="2629284"/>
            <a:ext cx="464063" cy="464063"/>
          </a:xfrm>
          <a:prstGeom prst="rect">
            <a:avLst/>
          </a:prstGeom>
        </p:spPr>
      </p:pic>
      <p:pic>
        <p:nvPicPr>
          <p:cNvPr id="15" name="Picture 14"/>
          <p:cNvPicPr>
            <a:picLocks noChangeAspect="1"/>
          </p:cNvPicPr>
          <p:nvPr/>
        </p:nvPicPr>
        <p:blipFill>
          <a:blip r:embed="rId7"/>
          <a:stretch>
            <a:fillRect/>
          </a:stretch>
        </p:blipFill>
        <p:spPr>
          <a:xfrm>
            <a:off x="3668060" y="3256829"/>
            <a:ext cx="455625" cy="455625"/>
          </a:xfrm>
          <a:prstGeom prst="rect">
            <a:avLst/>
          </a:prstGeom>
        </p:spPr>
      </p:pic>
      <p:pic>
        <p:nvPicPr>
          <p:cNvPr id="16" name="Picture 15"/>
          <p:cNvPicPr>
            <a:picLocks noChangeAspect="1"/>
          </p:cNvPicPr>
          <p:nvPr/>
        </p:nvPicPr>
        <p:blipFill>
          <a:blip r:embed="rId8"/>
          <a:stretch>
            <a:fillRect/>
          </a:stretch>
        </p:blipFill>
        <p:spPr>
          <a:xfrm>
            <a:off x="3845248" y="3441029"/>
            <a:ext cx="92813" cy="101250"/>
          </a:xfrm>
          <a:prstGeom prst="rect">
            <a:avLst/>
          </a:prstGeom>
        </p:spPr>
      </p:pic>
      <p:sp>
        <p:nvSpPr>
          <p:cNvPr id="17" name="TextBox 16"/>
          <p:cNvSpPr txBox="1"/>
          <p:nvPr/>
        </p:nvSpPr>
        <p:spPr>
          <a:xfrm>
            <a:off x="1432470" y="2754139"/>
            <a:ext cx="2150619" cy="369332"/>
          </a:xfrm>
          <a:prstGeom prst="rect">
            <a:avLst/>
          </a:prstGeom>
          <a:noFill/>
        </p:spPr>
        <p:txBody>
          <a:bodyPr wrap="square" rtlCol="0">
            <a:spAutoFit/>
          </a:bodyPr>
          <a:lstStyle/>
          <a:p>
            <a:pPr defTabSz="685800">
              <a:defRPr/>
            </a:pPr>
            <a:r>
              <a:rPr lang="en-GB" sz="900">
                <a:solidFill>
                  <a:srgbClr val="000000"/>
                </a:solidFill>
                <a:latin typeface="Arial"/>
                <a:hlinkClick r:id="rId9"/>
              </a:rPr>
              <a:t>www.facebook.com/COST.Programme/</a:t>
            </a:r>
            <a:r>
              <a:rPr lang="en-GB" sz="900">
                <a:solidFill>
                  <a:srgbClr val="000000"/>
                </a:solidFill>
                <a:latin typeface="Arial"/>
              </a:rPr>
              <a:t> </a:t>
            </a:r>
          </a:p>
        </p:txBody>
      </p:sp>
      <p:sp>
        <p:nvSpPr>
          <p:cNvPr id="18" name="TextBox 17"/>
          <p:cNvSpPr txBox="1"/>
          <p:nvPr/>
        </p:nvSpPr>
        <p:spPr>
          <a:xfrm>
            <a:off x="1432471" y="3337156"/>
            <a:ext cx="1803415" cy="230832"/>
          </a:xfrm>
          <a:prstGeom prst="rect">
            <a:avLst/>
          </a:prstGeom>
          <a:noFill/>
        </p:spPr>
        <p:txBody>
          <a:bodyPr wrap="square" rtlCol="0">
            <a:spAutoFit/>
          </a:bodyPr>
          <a:lstStyle/>
          <a:p>
            <a:pPr defTabSz="685800">
              <a:defRPr/>
            </a:pPr>
            <a:r>
              <a:rPr lang="en-GB" sz="900">
                <a:solidFill>
                  <a:srgbClr val="000000"/>
                </a:solidFill>
                <a:latin typeface="Arial"/>
                <a:hlinkClick r:id="rId10"/>
              </a:rPr>
              <a:t>@</a:t>
            </a:r>
            <a:r>
              <a:rPr lang="en-GB" sz="900" err="1">
                <a:solidFill>
                  <a:srgbClr val="000000"/>
                </a:solidFill>
                <a:latin typeface="Arial"/>
                <a:hlinkClick r:id="rId10"/>
              </a:rPr>
              <a:t>COSTprogramme</a:t>
            </a:r>
            <a:endParaRPr lang="en-GB" sz="900">
              <a:solidFill>
                <a:srgbClr val="000000"/>
              </a:solidFill>
              <a:latin typeface="Arial"/>
            </a:endParaRPr>
          </a:p>
        </p:txBody>
      </p:sp>
      <p:sp>
        <p:nvSpPr>
          <p:cNvPr id="19" name="TextBox 18"/>
          <p:cNvSpPr txBox="1"/>
          <p:nvPr/>
        </p:nvSpPr>
        <p:spPr>
          <a:xfrm>
            <a:off x="4123685" y="2747812"/>
            <a:ext cx="2691341" cy="369332"/>
          </a:xfrm>
          <a:prstGeom prst="rect">
            <a:avLst/>
          </a:prstGeom>
          <a:noFill/>
        </p:spPr>
        <p:txBody>
          <a:bodyPr wrap="square" rtlCol="0">
            <a:spAutoFit/>
          </a:bodyPr>
          <a:lstStyle/>
          <a:p>
            <a:pPr defTabSz="685800">
              <a:defRPr/>
            </a:pPr>
            <a:r>
              <a:rPr lang="en-GB" sz="900">
                <a:solidFill>
                  <a:srgbClr val="000000"/>
                </a:solidFill>
                <a:latin typeface="Arial"/>
                <a:hlinkClick r:id="rId11"/>
              </a:rPr>
              <a:t>https://www.linkedin.com/company-beta/1050548/</a:t>
            </a:r>
            <a:r>
              <a:rPr lang="en-GB" sz="900">
                <a:solidFill>
                  <a:srgbClr val="000000"/>
                </a:solidFill>
                <a:latin typeface="Arial"/>
              </a:rPr>
              <a:t> </a:t>
            </a:r>
          </a:p>
        </p:txBody>
      </p:sp>
      <p:sp>
        <p:nvSpPr>
          <p:cNvPr id="20" name="TextBox 19"/>
          <p:cNvSpPr txBox="1"/>
          <p:nvPr/>
        </p:nvSpPr>
        <p:spPr>
          <a:xfrm>
            <a:off x="4123687" y="3377604"/>
            <a:ext cx="2494058" cy="230832"/>
          </a:xfrm>
          <a:prstGeom prst="rect">
            <a:avLst/>
          </a:prstGeom>
          <a:noFill/>
        </p:spPr>
        <p:txBody>
          <a:bodyPr wrap="square" rtlCol="0">
            <a:spAutoFit/>
          </a:bodyPr>
          <a:lstStyle/>
          <a:p>
            <a:pPr defTabSz="685800">
              <a:defRPr/>
            </a:pPr>
            <a:r>
              <a:rPr lang="en-GB" sz="900">
                <a:solidFill>
                  <a:srgbClr val="000000"/>
                </a:solidFill>
                <a:latin typeface="Arial"/>
                <a:hlinkClick r:id="rId12"/>
              </a:rPr>
              <a:t>https://www.youtube.com/user/COSTOffice</a:t>
            </a:r>
            <a:r>
              <a:rPr lang="en-GB" sz="900">
                <a:solidFill>
                  <a:srgbClr val="000000"/>
                </a:solidFill>
                <a:latin typeface="Arial"/>
              </a:rPr>
              <a:t> </a:t>
            </a:r>
          </a:p>
        </p:txBody>
      </p:sp>
    </p:spTree>
    <p:extLst>
      <p:ext uri="{BB962C8B-B14F-4D97-AF65-F5344CB8AC3E}">
        <p14:creationId xmlns:p14="http://schemas.microsoft.com/office/powerpoint/2010/main" val="36558397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921894" y="3426916"/>
            <a:ext cx="7813623" cy="2147342"/>
          </a:xfrm>
        </p:spPr>
        <p:txBody>
          <a:bodyPr>
            <a:normAutofit fontScale="90000"/>
          </a:bodyPr>
          <a:lstStyle/>
          <a:p>
            <a:pPr algn="ctr"/>
            <a:r>
              <a:rPr lang="tr-TR" sz="3675" b="1" dirty="0"/>
              <a:t>Bilim </a:t>
            </a:r>
            <a:r>
              <a:rPr lang="tr-TR" sz="2025" b="1" dirty="0"/>
              <a:t>ve</a:t>
            </a:r>
            <a:r>
              <a:rPr lang="tr-TR" sz="3675" b="1" dirty="0"/>
              <a:t> Teknoloji </a:t>
            </a:r>
            <a:br>
              <a:rPr lang="tr-TR" sz="3675" b="1" dirty="0"/>
            </a:br>
            <a:r>
              <a:rPr lang="tr-TR" sz="3675" b="1" dirty="0"/>
              <a:t>Araştırma </a:t>
            </a:r>
            <a:r>
              <a:rPr lang="tr-TR" sz="2025" b="1" dirty="0"/>
              <a:t>ve</a:t>
            </a:r>
            <a:r>
              <a:rPr lang="tr-TR" sz="3675" b="1" dirty="0"/>
              <a:t> uygulama merkezi </a:t>
            </a:r>
            <a:br>
              <a:rPr lang="tr-TR" sz="3675" b="1" dirty="0"/>
            </a:br>
            <a:r>
              <a:rPr lang="tr-TR" sz="3675" b="1" dirty="0"/>
              <a:t>(</a:t>
            </a:r>
            <a:r>
              <a:rPr lang="tr-TR" sz="3675" b="1" dirty="0" err="1"/>
              <a:t>bitam</a:t>
            </a:r>
            <a:r>
              <a:rPr lang="tr-TR" sz="3675" b="1" dirty="0"/>
              <a:t>)</a:t>
            </a:r>
            <a:r>
              <a:rPr lang="tr-TR" dirty="0" smtClean="0"/>
              <a:t/>
            </a:r>
            <a:br>
              <a:rPr lang="tr-TR" dirty="0" smtClean="0"/>
            </a:br>
            <a:r>
              <a:rPr lang="tr-TR" dirty="0"/>
              <a:t/>
            </a:r>
            <a:br>
              <a:rPr lang="tr-TR" dirty="0"/>
            </a:br>
            <a:endParaRPr lang="tr-TR" sz="3975"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0760" y="966337"/>
            <a:ext cx="1515995" cy="2009372"/>
          </a:xfrm>
          <a:prstGeom prst="rect">
            <a:avLst/>
          </a:prstGeom>
        </p:spPr>
      </p:pic>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2081" y="958460"/>
            <a:ext cx="2188649" cy="2017249"/>
          </a:xfrm>
          <a:prstGeom prst="rect">
            <a:avLst/>
          </a:prstGeom>
        </p:spPr>
      </p:pic>
      <p:sp>
        <p:nvSpPr>
          <p:cNvPr id="6" name="Dikdörtgen 5"/>
          <p:cNvSpPr/>
          <p:nvPr/>
        </p:nvSpPr>
        <p:spPr>
          <a:xfrm>
            <a:off x="1" y="4945613"/>
            <a:ext cx="9144000" cy="840230"/>
          </a:xfrm>
          <a:prstGeom prst="rect">
            <a:avLst/>
          </a:prstGeom>
        </p:spPr>
        <p:txBody>
          <a:bodyPr wrap="square">
            <a:spAutoFit/>
          </a:bodyPr>
          <a:lstStyle/>
          <a:p>
            <a:pPr algn="ctr">
              <a:lnSpc>
                <a:spcPct val="120000"/>
              </a:lnSpc>
            </a:pPr>
            <a:r>
              <a:rPr lang="tr-TR" sz="4050" b="1" u="sng"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rPr>
              <a:t>www.erbakan.edu.tr/bitam</a:t>
            </a:r>
          </a:p>
        </p:txBody>
      </p:sp>
    </p:spTree>
    <p:extLst>
      <p:ext uri="{BB962C8B-B14F-4D97-AF65-F5344CB8AC3E}">
        <p14:creationId xmlns:p14="http://schemas.microsoft.com/office/powerpoint/2010/main" val="4703015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5715485" y="2023391"/>
            <a:ext cx="3114207" cy="1615362"/>
          </a:xfrm>
        </p:spPr>
        <p:txBody>
          <a:bodyPr>
            <a:noAutofit/>
          </a:bodyPr>
          <a:lstStyle/>
          <a:p>
            <a:pPr marL="0" indent="0" fontAlgn="base">
              <a:lnSpc>
                <a:spcPct val="100000"/>
              </a:lnSpc>
              <a:spcBef>
                <a:spcPts val="0"/>
              </a:spcBef>
              <a:buNone/>
            </a:pPr>
            <a:r>
              <a:rPr lang="tr-TR" b="1" dirty="0">
                <a:solidFill>
                  <a:schemeClr val="accent2">
                    <a:lumMod val="75000"/>
                  </a:schemeClr>
                </a:solidFill>
              </a:rPr>
              <a:t>AKEF Birimi</a:t>
            </a:r>
          </a:p>
          <a:p>
            <a:pPr marL="0" indent="0" fontAlgn="base">
              <a:lnSpc>
                <a:spcPct val="100000"/>
              </a:lnSpc>
              <a:spcBef>
                <a:spcPts val="0"/>
              </a:spcBef>
              <a:buNone/>
            </a:pPr>
            <a:r>
              <a:rPr lang="tr-TR" dirty="0"/>
              <a:t>AKEF B1 Blok Bodrum Kat </a:t>
            </a:r>
          </a:p>
          <a:p>
            <a:pPr marL="0" indent="0" fontAlgn="base">
              <a:lnSpc>
                <a:spcPct val="100000"/>
              </a:lnSpc>
              <a:spcBef>
                <a:spcPts val="0"/>
              </a:spcBef>
              <a:buNone/>
            </a:pPr>
            <a:r>
              <a:rPr lang="tr-TR" b="1" u="sng" dirty="0"/>
              <a:t>Aktif</a:t>
            </a:r>
          </a:p>
          <a:p>
            <a:pPr marL="0" indent="0" fontAlgn="base">
              <a:lnSpc>
                <a:spcPct val="100000"/>
              </a:lnSpc>
              <a:spcBef>
                <a:spcPts val="0"/>
              </a:spcBef>
              <a:buNone/>
            </a:pPr>
            <a:r>
              <a:rPr lang="tr-TR" dirty="0" smtClean="0"/>
              <a:t>Bürüt </a:t>
            </a:r>
            <a:r>
              <a:rPr lang="tr-TR" dirty="0"/>
              <a:t>300 </a:t>
            </a:r>
            <a:r>
              <a:rPr lang="tr-TR" dirty="0" smtClean="0"/>
              <a:t>m</a:t>
            </a:r>
            <a:r>
              <a:rPr lang="tr-TR" sz="1200" baseline="30000" dirty="0"/>
              <a:t>2</a:t>
            </a:r>
            <a:endParaRPr lang="tr-TR" dirty="0"/>
          </a:p>
          <a:p>
            <a:pPr marL="0" indent="0" fontAlgn="base">
              <a:lnSpc>
                <a:spcPct val="100000"/>
              </a:lnSpc>
              <a:spcBef>
                <a:spcPts val="0"/>
              </a:spcBef>
              <a:buNone/>
            </a:pPr>
            <a:r>
              <a:rPr lang="tr-TR" dirty="0" smtClean="0"/>
              <a:t>Cihaz Odaları/Temiz Alan</a:t>
            </a:r>
            <a:endParaRPr lang="tr-TR" sz="1500" dirty="0"/>
          </a:p>
        </p:txBody>
      </p:sp>
      <p:sp>
        <p:nvSpPr>
          <p:cNvPr id="6" name="İçerik Yer Tutucusu 4"/>
          <p:cNvSpPr txBox="1">
            <a:spLocks/>
          </p:cNvSpPr>
          <p:nvPr/>
        </p:nvSpPr>
        <p:spPr>
          <a:xfrm>
            <a:off x="5715485" y="4122971"/>
            <a:ext cx="2900596" cy="1630101"/>
          </a:xfrm>
          <a:prstGeom prst="rect">
            <a:avLst/>
          </a:prstGeom>
        </p:spPr>
        <p:txBody>
          <a:bodyPr vert="horz" lIns="68580" tIns="34290" rIns="68580" bIns="3429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fontAlgn="base">
              <a:lnSpc>
                <a:spcPct val="100000"/>
              </a:lnSpc>
              <a:spcBef>
                <a:spcPts val="0"/>
              </a:spcBef>
              <a:buNone/>
            </a:pPr>
            <a:r>
              <a:rPr lang="tr-TR" sz="2100" b="1" dirty="0">
                <a:solidFill>
                  <a:schemeClr val="accent2">
                    <a:lumMod val="75000"/>
                  </a:schemeClr>
                </a:solidFill>
              </a:rPr>
              <a:t>KÖYCEĞİZ Binası</a:t>
            </a:r>
          </a:p>
          <a:p>
            <a:pPr marL="0" indent="0" fontAlgn="base">
              <a:lnSpc>
                <a:spcPct val="100000"/>
              </a:lnSpc>
              <a:spcBef>
                <a:spcPts val="0"/>
              </a:spcBef>
              <a:buNone/>
            </a:pPr>
            <a:r>
              <a:rPr lang="tr-TR" sz="2100" dirty="0"/>
              <a:t>Sosyal ve Beşeri Bilimler Fakültesi Karşısı</a:t>
            </a:r>
          </a:p>
          <a:p>
            <a:pPr marL="0" indent="0" fontAlgn="base">
              <a:lnSpc>
                <a:spcPct val="100000"/>
              </a:lnSpc>
              <a:spcBef>
                <a:spcPts val="0"/>
              </a:spcBef>
              <a:buNone/>
            </a:pPr>
            <a:r>
              <a:rPr lang="tr-TR" sz="1800" u="sng" dirty="0">
                <a:solidFill>
                  <a:schemeClr val="accent2">
                    <a:lumMod val="75000"/>
                  </a:schemeClr>
                </a:solidFill>
              </a:rPr>
              <a:t>Yapım Aşamasında</a:t>
            </a:r>
          </a:p>
          <a:p>
            <a:pPr marL="0" indent="0" fontAlgn="base">
              <a:lnSpc>
                <a:spcPct val="100000"/>
              </a:lnSpc>
              <a:spcBef>
                <a:spcPts val="0"/>
              </a:spcBef>
              <a:buNone/>
            </a:pPr>
            <a:r>
              <a:rPr lang="tr-TR" sz="1800" dirty="0"/>
              <a:t>Bürüt 5.000 m</a:t>
            </a:r>
            <a:r>
              <a:rPr lang="tr-TR" sz="1200" baseline="30000" dirty="0"/>
              <a:t>2</a:t>
            </a:r>
            <a:endParaRPr lang="tr-TR" sz="2100" dirty="0"/>
          </a:p>
        </p:txBody>
      </p:sp>
      <p:sp>
        <p:nvSpPr>
          <p:cNvPr id="8" name="Unvan 1"/>
          <p:cNvSpPr>
            <a:spLocks noGrp="1"/>
          </p:cNvSpPr>
          <p:nvPr>
            <p:ph type="title"/>
          </p:nvPr>
        </p:nvSpPr>
        <p:spPr>
          <a:xfrm>
            <a:off x="608629" y="1259484"/>
            <a:ext cx="8535371" cy="517161"/>
          </a:xfrm>
        </p:spPr>
        <p:txBody>
          <a:bodyPr>
            <a:normAutofit fontScale="90000"/>
          </a:bodyPr>
          <a:lstStyle/>
          <a:p>
            <a:r>
              <a:rPr lang="tr-TR" b="1" dirty="0">
                <a:solidFill>
                  <a:schemeClr val="accent1">
                    <a:lumMod val="50000"/>
                  </a:schemeClr>
                </a:solidFill>
              </a:rPr>
              <a:t>BİTAM</a:t>
            </a:r>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879" y="1963791"/>
            <a:ext cx="4462367" cy="1767220"/>
          </a:xfrm>
          <a:prstGeom prst="rect">
            <a:avLst/>
          </a:prstGeom>
        </p:spPr>
      </p:pic>
      <p:pic>
        <p:nvPicPr>
          <p:cNvPr id="11" name="Resi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1569" y="1304601"/>
            <a:ext cx="708123" cy="938582"/>
          </a:xfrm>
          <a:prstGeom prst="rect">
            <a:avLst/>
          </a:prstGeom>
        </p:spPr>
      </p:pic>
      <p:pic>
        <p:nvPicPr>
          <p:cNvPr id="3" name="Resim 2"/>
          <p:cNvPicPr>
            <a:picLocks noChangeAspect="1"/>
          </p:cNvPicPr>
          <p:nvPr/>
        </p:nvPicPr>
        <p:blipFill rotWithShape="1">
          <a:blip r:embed="rId4" cstate="print">
            <a:extLst>
              <a:ext uri="{28A0092B-C50C-407E-A947-70E740481C1C}">
                <a14:useLocalDpi xmlns:a14="http://schemas.microsoft.com/office/drawing/2010/main" val="0"/>
              </a:ext>
            </a:extLst>
          </a:blip>
          <a:srcRect b="16239"/>
          <a:stretch/>
        </p:blipFill>
        <p:spPr>
          <a:xfrm>
            <a:off x="890879" y="3918156"/>
            <a:ext cx="4462367" cy="2039732"/>
          </a:xfrm>
          <a:prstGeom prst="rect">
            <a:avLst/>
          </a:prstGeom>
        </p:spPr>
      </p:pic>
      <p:sp>
        <p:nvSpPr>
          <p:cNvPr id="9" name="Dikdörtgen 8"/>
          <p:cNvSpPr/>
          <p:nvPr/>
        </p:nvSpPr>
        <p:spPr>
          <a:xfrm>
            <a:off x="2413870" y="857251"/>
            <a:ext cx="3721147" cy="535531"/>
          </a:xfrm>
          <a:prstGeom prst="rect">
            <a:avLst/>
          </a:prstGeom>
        </p:spPr>
        <p:txBody>
          <a:bodyPr wrap="none">
            <a:spAutoFit/>
          </a:bodyPr>
          <a:lstStyle/>
          <a:p>
            <a:pPr algn="ctr">
              <a:lnSpc>
                <a:spcPct val="120000"/>
              </a:lnSpc>
            </a:pPr>
            <a:r>
              <a:rPr lang="tr-TR" sz="2400" b="1" u="sng"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rPr>
              <a:t>www.erbakan.edu.tr/bitam</a:t>
            </a:r>
          </a:p>
        </p:txBody>
      </p:sp>
    </p:spTree>
    <p:extLst>
      <p:ext uri="{BB962C8B-B14F-4D97-AF65-F5344CB8AC3E}">
        <p14:creationId xmlns:p14="http://schemas.microsoft.com/office/powerpoint/2010/main" val="16188677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Unvan 1"/>
          <p:cNvSpPr>
            <a:spLocks noGrp="1"/>
          </p:cNvSpPr>
          <p:nvPr>
            <p:ph type="title"/>
          </p:nvPr>
        </p:nvSpPr>
        <p:spPr>
          <a:xfrm>
            <a:off x="608629" y="1259484"/>
            <a:ext cx="8535371" cy="517161"/>
          </a:xfrm>
        </p:spPr>
        <p:txBody>
          <a:bodyPr>
            <a:normAutofit fontScale="90000"/>
          </a:bodyPr>
          <a:lstStyle/>
          <a:p>
            <a:r>
              <a:rPr lang="tr-TR" b="1" dirty="0">
                <a:solidFill>
                  <a:schemeClr val="accent1">
                    <a:lumMod val="50000"/>
                  </a:schemeClr>
                </a:solidFill>
              </a:rPr>
              <a:t>BİTAM</a:t>
            </a:r>
          </a:p>
        </p:txBody>
      </p:sp>
      <p:sp>
        <p:nvSpPr>
          <p:cNvPr id="3" name="Dikdörtgen 2"/>
          <p:cNvSpPr/>
          <p:nvPr/>
        </p:nvSpPr>
        <p:spPr>
          <a:xfrm>
            <a:off x="4279361" y="2057613"/>
            <a:ext cx="4864639" cy="3970318"/>
          </a:xfrm>
          <a:prstGeom prst="rect">
            <a:avLst/>
          </a:prstGeom>
        </p:spPr>
        <p:txBody>
          <a:bodyPr wrap="square">
            <a:spAutoFit/>
          </a:bodyPr>
          <a:lstStyle/>
          <a:p>
            <a:pPr marL="214313" indent="-214313">
              <a:buFont typeface="Arial" panose="020B0604020202020204" pitchFamily="34" charset="0"/>
              <a:buChar char="•"/>
            </a:pPr>
            <a:r>
              <a:rPr lang="tr-TR" b="1" dirty="0">
                <a:latin typeface="Calibri" panose="020F0502020204030204" pitchFamily="34" charset="0"/>
                <a:ea typeface="Calibri" panose="020F0502020204030204" pitchFamily="34" charset="0"/>
                <a:cs typeface="Times New Roman" panose="02020603050405020304" pitchFamily="18" charset="0"/>
              </a:rPr>
              <a:t>AFM (Atomik Kuvvet Mikroskobu)</a:t>
            </a:r>
          </a:p>
          <a:p>
            <a:pPr marL="214313" indent="-214313">
              <a:buFont typeface="Arial" panose="020B0604020202020204" pitchFamily="34" charset="0"/>
              <a:buChar char="•"/>
            </a:pPr>
            <a:r>
              <a:rPr lang="tr-TR" b="1" dirty="0">
                <a:latin typeface="Calibri" panose="020F0502020204030204" pitchFamily="34" charset="0"/>
                <a:ea typeface="Calibri" panose="020F0502020204030204" pitchFamily="34" charset="0"/>
                <a:cs typeface="Times New Roman" panose="02020603050405020304" pitchFamily="18" charset="0"/>
              </a:rPr>
              <a:t>BET (Yüzey Alanı - Gözenek Boyutu Cihazı)</a:t>
            </a:r>
          </a:p>
          <a:p>
            <a:pPr marL="214313" indent="-214313">
              <a:buFont typeface="Arial" panose="020B0604020202020204" pitchFamily="34" charset="0"/>
              <a:buChar char="•"/>
            </a:pPr>
            <a:r>
              <a:rPr lang="tr-TR" b="1" dirty="0" err="1">
                <a:latin typeface="Calibri" panose="020F0502020204030204" pitchFamily="34" charset="0"/>
                <a:ea typeface="Calibri" panose="020F0502020204030204" pitchFamily="34" charset="0"/>
                <a:cs typeface="Times New Roman" panose="02020603050405020304" pitchFamily="18" charset="0"/>
              </a:rPr>
              <a:t>Civalı</a:t>
            </a:r>
            <a:r>
              <a:rPr lang="tr-TR" b="1" dirty="0">
                <a:latin typeface="Calibri" panose="020F0502020204030204" pitchFamily="34" charset="0"/>
                <a:ea typeface="Calibri" panose="020F0502020204030204" pitchFamily="34" charset="0"/>
                <a:cs typeface="Times New Roman" panose="02020603050405020304" pitchFamily="18" charset="0"/>
              </a:rPr>
              <a:t> </a:t>
            </a:r>
            <a:r>
              <a:rPr lang="tr-TR" b="1" dirty="0" err="1">
                <a:latin typeface="Calibri" panose="020F0502020204030204" pitchFamily="34" charset="0"/>
                <a:ea typeface="Calibri" panose="020F0502020204030204" pitchFamily="34" charset="0"/>
                <a:cs typeface="Times New Roman" panose="02020603050405020304" pitchFamily="18" charset="0"/>
              </a:rPr>
              <a:t>Porozimetre</a:t>
            </a:r>
            <a:endParaRPr lang="tr-TR" b="1" dirty="0">
              <a:latin typeface="Calibri" panose="020F0502020204030204" pitchFamily="34" charset="0"/>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r>
              <a:rPr lang="tr-TR" b="1" dirty="0">
                <a:latin typeface="Calibri" panose="020F0502020204030204" pitchFamily="34" charset="0"/>
                <a:ea typeface="Calibri" panose="020F0502020204030204" pitchFamily="34" charset="0"/>
                <a:cs typeface="Times New Roman" panose="02020603050405020304" pitchFamily="18" charset="0"/>
              </a:rPr>
              <a:t>Empedans Analizörü</a:t>
            </a:r>
          </a:p>
          <a:p>
            <a:pPr marL="214313" indent="-214313">
              <a:buFont typeface="Arial" panose="020B0604020202020204" pitchFamily="34" charset="0"/>
              <a:buChar char="•"/>
            </a:pPr>
            <a:r>
              <a:rPr lang="tr-TR" b="1" dirty="0">
                <a:latin typeface="Calibri" panose="020F0502020204030204" pitchFamily="34" charset="0"/>
                <a:ea typeface="Calibri" panose="020F0502020204030204" pitchFamily="34" charset="0"/>
                <a:cs typeface="Times New Roman" panose="02020603050405020304" pitchFamily="18" charset="0"/>
              </a:rPr>
              <a:t>FTIR (</a:t>
            </a:r>
            <a:r>
              <a:rPr lang="tr-TR" b="1" dirty="0" err="1">
                <a:latin typeface="Calibri" panose="020F0502020204030204" pitchFamily="34" charset="0"/>
                <a:ea typeface="Calibri" panose="020F0502020204030204" pitchFamily="34" charset="0"/>
                <a:cs typeface="Times New Roman" panose="02020603050405020304" pitchFamily="18" charset="0"/>
              </a:rPr>
              <a:t>Fourier</a:t>
            </a:r>
            <a:r>
              <a:rPr lang="tr-TR" b="1" dirty="0">
                <a:latin typeface="Calibri" panose="020F0502020204030204" pitchFamily="34" charset="0"/>
                <a:ea typeface="Calibri" panose="020F0502020204030204" pitchFamily="34" charset="0"/>
                <a:cs typeface="Times New Roman" panose="02020603050405020304" pitchFamily="18" charset="0"/>
              </a:rPr>
              <a:t> Dönüşümlü Kızıl Ötesi Spektrometresi)</a:t>
            </a:r>
          </a:p>
          <a:p>
            <a:pPr marL="214313" indent="-214313">
              <a:buFont typeface="Arial" panose="020B0604020202020204" pitchFamily="34" charset="0"/>
              <a:buChar char="•"/>
            </a:pPr>
            <a:r>
              <a:rPr lang="tr-TR" b="1" dirty="0">
                <a:latin typeface="Calibri" panose="020F0502020204030204" pitchFamily="34" charset="0"/>
                <a:ea typeface="Calibri" panose="020F0502020204030204" pitchFamily="34" charset="0"/>
                <a:cs typeface="Times New Roman" panose="02020603050405020304" pitchFamily="18" charset="0"/>
              </a:rPr>
              <a:t>GC-MS (Gaz Kromatografisi - Kütle Spektrometresi)</a:t>
            </a:r>
          </a:p>
          <a:p>
            <a:pPr marL="214313" indent="-214313">
              <a:buFont typeface="Arial" panose="020B0604020202020204" pitchFamily="34" charset="0"/>
              <a:buChar char="•"/>
            </a:pPr>
            <a:r>
              <a:rPr lang="tr-TR" b="1" dirty="0">
                <a:latin typeface="Calibri" panose="020F0502020204030204" pitchFamily="34" charset="0"/>
                <a:ea typeface="Calibri" panose="020F0502020204030204" pitchFamily="34" charset="0"/>
                <a:cs typeface="Times New Roman" panose="02020603050405020304" pitchFamily="18" charset="0"/>
              </a:rPr>
              <a:t>Helyum Piknometresi</a:t>
            </a:r>
          </a:p>
          <a:p>
            <a:pPr marL="214313" indent="-214313">
              <a:buFont typeface="Arial" panose="020B0604020202020204" pitchFamily="34" charset="0"/>
              <a:buChar char="•"/>
            </a:pPr>
            <a:r>
              <a:rPr lang="tr-TR" b="1" dirty="0">
                <a:latin typeface="Calibri" panose="020F0502020204030204" pitchFamily="34" charset="0"/>
                <a:ea typeface="Calibri" panose="020F0502020204030204" pitchFamily="34" charset="0"/>
                <a:cs typeface="Times New Roman" panose="02020603050405020304" pitchFamily="18" charset="0"/>
              </a:rPr>
              <a:t>İnce Film Kaplama Sistemleri (Termal Buharlaştırma)</a:t>
            </a:r>
          </a:p>
          <a:p>
            <a:pPr marL="214313" indent="-214313">
              <a:buFont typeface="Arial" panose="020B0604020202020204" pitchFamily="34" charset="0"/>
              <a:buChar char="•"/>
            </a:pPr>
            <a:r>
              <a:rPr lang="tr-TR" b="1" u="sng" dirty="0" err="1">
                <a:latin typeface="Calibri" panose="020F0502020204030204" pitchFamily="34" charset="0"/>
                <a:ea typeface="Calibri" panose="020F0502020204030204" pitchFamily="34" charset="0"/>
                <a:cs typeface="Times New Roman" panose="02020603050405020304" pitchFamily="18" charset="0"/>
              </a:rPr>
              <a:t>Konfokal</a:t>
            </a:r>
            <a:r>
              <a:rPr lang="tr-TR" b="1" u="sng" dirty="0">
                <a:latin typeface="Calibri" panose="020F0502020204030204" pitchFamily="34" charset="0"/>
                <a:ea typeface="Calibri" panose="020F0502020204030204" pitchFamily="34" charset="0"/>
                <a:cs typeface="Times New Roman" panose="02020603050405020304" pitchFamily="18" charset="0"/>
              </a:rPr>
              <a:t> Raman</a:t>
            </a:r>
          </a:p>
          <a:p>
            <a:pPr marL="214313" indent="-214313">
              <a:buFont typeface="Arial" panose="020B0604020202020204" pitchFamily="34" charset="0"/>
              <a:buChar char="•"/>
            </a:pPr>
            <a:r>
              <a:rPr lang="tr-TR" b="1" dirty="0">
                <a:latin typeface="Calibri" panose="020F0502020204030204" pitchFamily="34" charset="0"/>
                <a:ea typeface="Calibri" panose="020F0502020204030204" pitchFamily="34" charset="0"/>
                <a:cs typeface="Times New Roman" panose="02020603050405020304" pitchFamily="18" charset="0"/>
              </a:rPr>
              <a:t>Litografi</a:t>
            </a:r>
          </a:p>
          <a:p>
            <a:pPr marL="214313" indent="-214313">
              <a:buFont typeface="Arial" panose="020B0604020202020204" pitchFamily="34" charset="0"/>
              <a:buChar char="•"/>
            </a:pPr>
            <a:r>
              <a:rPr lang="tr-TR" b="1" dirty="0">
                <a:latin typeface="Calibri" panose="020F0502020204030204" pitchFamily="34" charset="0"/>
                <a:ea typeface="Calibri" panose="020F0502020204030204" pitchFamily="34" charset="0"/>
                <a:cs typeface="Times New Roman" panose="02020603050405020304" pitchFamily="18" charset="0"/>
              </a:rPr>
              <a:t>Nanopartikül Boyutu - </a:t>
            </a:r>
            <a:r>
              <a:rPr lang="tr-TR" b="1" dirty="0" err="1">
                <a:latin typeface="Calibri" panose="020F0502020204030204" pitchFamily="34" charset="0"/>
                <a:ea typeface="Calibri" panose="020F0502020204030204" pitchFamily="34" charset="0"/>
                <a:cs typeface="Times New Roman" panose="02020603050405020304" pitchFamily="18" charset="0"/>
              </a:rPr>
              <a:t>Zeta</a:t>
            </a:r>
            <a:r>
              <a:rPr lang="tr-TR" b="1" dirty="0">
                <a:latin typeface="Calibri" panose="020F0502020204030204" pitchFamily="34" charset="0"/>
                <a:ea typeface="Calibri" panose="020F0502020204030204" pitchFamily="34" charset="0"/>
                <a:cs typeface="Times New Roman" panose="02020603050405020304" pitchFamily="18" charset="0"/>
              </a:rPr>
              <a:t> Potansiyel</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635" y="2120132"/>
            <a:ext cx="2065437" cy="1300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424" y="2096861"/>
            <a:ext cx="1830585" cy="1376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İçerik Yer Tutucusu 4"/>
          <p:cNvSpPr txBox="1">
            <a:spLocks/>
          </p:cNvSpPr>
          <p:nvPr/>
        </p:nvSpPr>
        <p:spPr>
          <a:xfrm>
            <a:off x="966866" y="1643064"/>
            <a:ext cx="5226766" cy="453797"/>
          </a:xfrm>
          <a:prstGeom prst="rect">
            <a:avLst/>
          </a:prstGeom>
        </p:spPr>
        <p:txBody>
          <a:bodyPr vert="horz" lIns="68580" tIns="34290" rIns="68580" bIns="3429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fontAlgn="base">
              <a:lnSpc>
                <a:spcPct val="100000"/>
              </a:lnSpc>
              <a:spcBef>
                <a:spcPts val="0"/>
              </a:spcBef>
              <a:buNone/>
            </a:pPr>
            <a:r>
              <a:rPr lang="tr-TR" sz="2100" b="1" dirty="0"/>
              <a:t>Cihaz ve Analiz Hizmeti </a:t>
            </a:r>
            <a:r>
              <a:rPr lang="tr-TR" sz="2100" dirty="0"/>
              <a:t>(AKEF BİRİMİ-</a:t>
            </a:r>
            <a:r>
              <a:rPr lang="tr-TR" sz="2100" b="1" dirty="0">
                <a:solidFill>
                  <a:schemeClr val="accent2">
                    <a:lumMod val="75000"/>
                  </a:schemeClr>
                </a:solidFill>
              </a:rPr>
              <a:t>AKTİF</a:t>
            </a:r>
            <a:r>
              <a:rPr lang="tr-TR" sz="2100" dirty="0"/>
              <a:t>)</a:t>
            </a:r>
            <a:endParaRPr lang="tr-TR" sz="2100" dirty="0">
              <a:solidFill>
                <a:schemeClr val="accent1">
                  <a:lumMod val="50000"/>
                </a:schemeClr>
              </a:solidFill>
            </a:endParaRPr>
          </a:p>
        </p:txBody>
      </p:sp>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1569" y="1304601"/>
            <a:ext cx="708123" cy="938582"/>
          </a:xfrm>
          <a:prstGeom prst="rect">
            <a:avLst/>
          </a:prstGeom>
        </p:spPr>
      </p:pic>
      <p:pic>
        <p:nvPicPr>
          <p:cNvPr id="11" name="Picture 2" descr="https://www.renishaw.com.tr/media/img/gen/8dc6dd4598a3492983ade8a6d4578b9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84235" y="4030956"/>
            <a:ext cx="1697774" cy="1101829"/>
          </a:xfrm>
          <a:prstGeom prst="rect">
            <a:avLst/>
          </a:prstGeom>
          <a:noFill/>
          <a:extLst>
            <a:ext uri="{909E8E84-426E-40DD-AFC4-6F175D3DCCD1}">
              <a14:hiddenFill xmlns:a14="http://schemas.microsoft.com/office/drawing/2010/main">
                <a:solidFill>
                  <a:srgbClr val="FFFFFF"/>
                </a:solidFill>
              </a14:hiddenFill>
            </a:ext>
          </a:extLst>
        </p:spPr>
      </p:pic>
      <p:pic>
        <p:nvPicPr>
          <p:cNvPr id="7" name="Resim 6"/>
          <p:cNvPicPr>
            <a:picLocks noChangeAspect="1"/>
          </p:cNvPicPr>
          <p:nvPr/>
        </p:nvPicPr>
        <p:blipFill>
          <a:blip r:embed="rId6"/>
          <a:stretch>
            <a:fillRect/>
          </a:stretch>
        </p:blipFill>
        <p:spPr>
          <a:xfrm>
            <a:off x="188635" y="3860023"/>
            <a:ext cx="2198249" cy="1443694"/>
          </a:xfrm>
          <a:prstGeom prst="rect">
            <a:avLst/>
          </a:prstGeom>
        </p:spPr>
      </p:pic>
      <p:sp>
        <p:nvSpPr>
          <p:cNvPr id="2" name="Dikdörtgen 1"/>
          <p:cNvSpPr/>
          <p:nvPr/>
        </p:nvSpPr>
        <p:spPr>
          <a:xfrm>
            <a:off x="163589" y="5448830"/>
            <a:ext cx="3721147" cy="535531"/>
          </a:xfrm>
          <a:prstGeom prst="rect">
            <a:avLst/>
          </a:prstGeom>
        </p:spPr>
        <p:txBody>
          <a:bodyPr wrap="none">
            <a:spAutoFit/>
          </a:bodyPr>
          <a:lstStyle/>
          <a:p>
            <a:pPr algn="ctr">
              <a:lnSpc>
                <a:spcPct val="120000"/>
              </a:lnSpc>
            </a:pPr>
            <a:r>
              <a:rPr lang="tr-TR" sz="2400" b="1" u="sng"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rPr>
              <a:t>www.erbakan.edu.tr/bitam</a:t>
            </a:r>
          </a:p>
        </p:txBody>
      </p:sp>
      <p:sp>
        <p:nvSpPr>
          <p:cNvPr id="12" name="Dikdörtgen 11"/>
          <p:cNvSpPr/>
          <p:nvPr/>
        </p:nvSpPr>
        <p:spPr>
          <a:xfrm>
            <a:off x="2413870" y="857251"/>
            <a:ext cx="3721147" cy="535531"/>
          </a:xfrm>
          <a:prstGeom prst="rect">
            <a:avLst/>
          </a:prstGeom>
        </p:spPr>
        <p:txBody>
          <a:bodyPr wrap="none">
            <a:spAutoFit/>
          </a:bodyPr>
          <a:lstStyle/>
          <a:p>
            <a:pPr algn="ctr">
              <a:lnSpc>
                <a:spcPct val="120000"/>
              </a:lnSpc>
            </a:pPr>
            <a:r>
              <a:rPr lang="tr-TR" sz="2400" b="1" u="sng"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rPr>
              <a:t>www.erbakan.edu.tr/bitam</a:t>
            </a:r>
          </a:p>
        </p:txBody>
      </p:sp>
    </p:spTree>
    <p:extLst>
      <p:ext uri="{BB962C8B-B14F-4D97-AF65-F5344CB8AC3E}">
        <p14:creationId xmlns:p14="http://schemas.microsoft.com/office/powerpoint/2010/main" val="18393453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153" y="720012"/>
            <a:ext cx="8077200" cy="5367605"/>
          </a:xfrm>
          <a:prstGeom prst="rect">
            <a:avLst/>
          </a:prstGeom>
        </p:spPr>
      </p:pic>
      <p:sp>
        <p:nvSpPr>
          <p:cNvPr id="7" name="Title 2"/>
          <p:cNvSpPr>
            <a:spLocks noGrp="1"/>
          </p:cNvSpPr>
          <p:nvPr>
            <p:ph type="title"/>
          </p:nvPr>
        </p:nvSpPr>
        <p:spPr>
          <a:xfrm>
            <a:off x="737593" y="506217"/>
            <a:ext cx="6245657" cy="587767"/>
          </a:xfrm>
        </p:spPr>
        <p:txBody>
          <a:bodyPr/>
          <a:lstStyle/>
          <a:p>
            <a:r>
              <a:rPr lang="en-US" dirty="0"/>
              <a:t>37 COST members</a:t>
            </a:r>
            <a:endParaRPr lang="en-US" dirty="0">
              <a:solidFill>
                <a:srgbClr val="737373"/>
              </a:solidFill>
            </a:endParaRPr>
          </a:p>
        </p:txBody>
      </p:sp>
    </p:spTree>
    <p:extLst>
      <p:ext uri="{BB962C8B-B14F-4D97-AF65-F5344CB8AC3E}">
        <p14:creationId xmlns:p14="http://schemas.microsoft.com/office/powerpoint/2010/main" val="5271244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Unvan 1"/>
          <p:cNvSpPr>
            <a:spLocks noGrp="1"/>
          </p:cNvSpPr>
          <p:nvPr>
            <p:ph type="title"/>
          </p:nvPr>
        </p:nvSpPr>
        <p:spPr>
          <a:xfrm>
            <a:off x="608629" y="1259484"/>
            <a:ext cx="8535371" cy="517161"/>
          </a:xfrm>
        </p:spPr>
        <p:txBody>
          <a:bodyPr>
            <a:normAutofit fontScale="90000"/>
          </a:bodyPr>
          <a:lstStyle/>
          <a:p>
            <a:r>
              <a:rPr lang="tr-TR" b="1" dirty="0">
                <a:solidFill>
                  <a:schemeClr val="accent1">
                    <a:lumMod val="50000"/>
                  </a:schemeClr>
                </a:solidFill>
              </a:rPr>
              <a:t>BİTAM</a:t>
            </a:r>
          </a:p>
        </p:txBody>
      </p:sp>
      <p:sp>
        <p:nvSpPr>
          <p:cNvPr id="3" name="Dikdörtgen 2"/>
          <p:cNvSpPr/>
          <p:nvPr/>
        </p:nvSpPr>
        <p:spPr>
          <a:xfrm>
            <a:off x="4465912" y="2243183"/>
            <a:ext cx="4267685" cy="3693319"/>
          </a:xfrm>
          <a:prstGeom prst="rect">
            <a:avLst/>
          </a:prstGeom>
        </p:spPr>
        <p:txBody>
          <a:bodyPr wrap="square">
            <a:spAutoFit/>
          </a:bodyPr>
          <a:lstStyle/>
          <a:p>
            <a:pPr marL="214313" indent="-214313">
              <a:buFont typeface="Arial" panose="020B0604020202020204" pitchFamily="34" charset="0"/>
              <a:buChar char="•"/>
            </a:pPr>
            <a:r>
              <a:rPr lang="tr-TR" b="1" dirty="0">
                <a:latin typeface="Calibri" panose="020F0502020204030204" pitchFamily="34" charset="0"/>
                <a:ea typeface="Calibri" panose="020F0502020204030204" pitchFamily="34" charset="0"/>
                <a:cs typeface="Times New Roman" panose="02020603050405020304" pitchFamily="18" charset="0"/>
              </a:rPr>
              <a:t>Partikül Boyutu </a:t>
            </a:r>
          </a:p>
          <a:p>
            <a:pPr marL="214313" indent="-214313">
              <a:buFont typeface="Arial" panose="020B0604020202020204" pitchFamily="34" charset="0"/>
              <a:buChar char="•"/>
            </a:pPr>
            <a:r>
              <a:rPr lang="tr-TR" b="1" dirty="0">
                <a:latin typeface="Calibri" panose="020F0502020204030204" pitchFamily="34" charset="0"/>
                <a:ea typeface="Calibri" panose="020F0502020204030204" pitchFamily="34" charset="0"/>
                <a:cs typeface="Times New Roman" panose="02020603050405020304" pitchFamily="18" charset="0"/>
              </a:rPr>
              <a:t>Plazma Temizleme</a:t>
            </a:r>
          </a:p>
          <a:p>
            <a:pPr marL="214313" indent="-214313">
              <a:buFont typeface="Arial" panose="020B0604020202020204" pitchFamily="34" charset="0"/>
              <a:buChar char="•"/>
            </a:pPr>
            <a:r>
              <a:rPr lang="tr-TR" b="1" dirty="0" err="1">
                <a:latin typeface="Calibri" panose="020F0502020204030204" pitchFamily="34" charset="0"/>
                <a:ea typeface="Calibri" panose="020F0502020204030204" pitchFamily="34" charset="0"/>
                <a:cs typeface="Times New Roman" panose="02020603050405020304" pitchFamily="18" charset="0"/>
              </a:rPr>
              <a:t>Prob</a:t>
            </a:r>
            <a:r>
              <a:rPr lang="tr-TR" b="1" dirty="0">
                <a:latin typeface="Calibri" panose="020F0502020204030204" pitchFamily="34" charset="0"/>
                <a:ea typeface="Calibri" panose="020F0502020204030204" pitchFamily="34" charset="0"/>
                <a:cs typeface="Times New Roman" panose="02020603050405020304" pitchFamily="18" charset="0"/>
              </a:rPr>
              <a:t> İstasyonu</a:t>
            </a:r>
          </a:p>
          <a:p>
            <a:pPr marL="214313" indent="-214313">
              <a:buFont typeface="Arial" panose="020B0604020202020204" pitchFamily="34" charset="0"/>
              <a:buChar char="•"/>
            </a:pPr>
            <a:r>
              <a:rPr lang="tr-TR" b="1" dirty="0">
                <a:latin typeface="Calibri" panose="020F0502020204030204" pitchFamily="34" charset="0"/>
                <a:ea typeface="Calibri" panose="020F0502020204030204" pitchFamily="34" charset="0"/>
                <a:cs typeface="Times New Roman" panose="02020603050405020304" pitchFamily="18" charset="0"/>
              </a:rPr>
              <a:t>SEM (Taramalı Elektron Mikroskobu) </a:t>
            </a:r>
          </a:p>
          <a:p>
            <a:pPr marL="214313" indent="-214313">
              <a:buFont typeface="Arial" panose="020B0604020202020204" pitchFamily="34" charset="0"/>
              <a:buChar char="•"/>
            </a:pPr>
            <a:r>
              <a:rPr lang="tr-TR" b="1" dirty="0">
                <a:latin typeface="Calibri" panose="020F0502020204030204" pitchFamily="34" charset="0"/>
                <a:ea typeface="Calibri" panose="020F0502020204030204" pitchFamily="34" charset="0"/>
                <a:cs typeface="Times New Roman" panose="02020603050405020304" pitchFamily="18" charset="0"/>
              </a:rPr>
              <a:t>Sertlik Ölçüm Cihazları (</a:t>
            </a:r>
            <a:r>
              <a:rPr lang="tr-TR" b="1" dirty="0" err="1">
                <a:latin typeface="Calibri" panose="020F0502020204030204" pitchFamily="34" charset="0"/>
                <a:ea typeface="Calibri" panose="020F0502020204030204" pitchFamily="34" charset="0"/>
                <a:cs typeface="Times New Roman" panose="02020603050405020304" pitchFamily="18" charset="0"/>
              </a:rPr>
              <a:t>Brinell-Rockwell-Vickers</a:t>
            </a:r>
            <a:r>
              <a:rPr lang="tr-TR" b="1" dirty="0">
                <a:latin typeface="Calibri" panose="020F0502020204030204" pitchFamily="34" charset="0"/>
                <a:ea typeface="Calibri" panose="020F0502020204030204" pitchFamily="34" charset="0"/>
                <a:cs typeface="Times New Roman" panose="02020603050405020304" pitchFamily="18" charset="0"/>
              </a:rPr>
              <a:t>)</a:t>
            </a:r>
          </a:p>
          <a:p>
            <a:pPr marL="214313" indent="-214313">
              <a:buFont typeface="Arial" panose="020B0604020202020204" pitchFamily="34" charset="0"/>
              <a:buChar char="•"/>
            </a:pPr>
            <a:r>
              <a:rPr lang="tr-TR" b="1" dirty="0" err="1">
                <a:latin typeface="Calibri" panose="020F0502020204030204" pitchFamily="34" charset="0"/>
                <a:ea typeface="Calibri" panose="020F0502020204030204" pitchFamily="34" charset="0"/>
                <a:cs typeface="Times New Roman" panose="02020603050405020304" pitchFamily="18" charset="0"/>
              </a:rPr>
              <a:t>Spektroflorometre</a:t>
            </a:r>
            <a:endParaRPr lang="tr-TR" b="1" dirty="0">
              <a:latin typeface="Calibri" panose="020F0502020204030204" pitchFamily="34" charset="0"/>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r>
              <a:rPr lang="tr-TR" b="1" dirty="0">
                <a:latin typeface="Calibri" panose="020F0502020204030204" pitchFamily="34" charset="0"/>
                <a:ea typeface="Calibri" panose="020F0502020204030204" pitchFamily="34" charset="0"/>
                <a:cs typeface="Times New Roman" panose="02020603050405020304" pitchFamily="18" charset="0"/>
              </a:rPr>
              <a:t>TEM (Geçirimli Elektron Mikroskobu)</a:t>
            </a:r>
          </a:p>
          <a:p>
            <a:pPr marL="214313" indent="-214313">
              <a:buFont typeface="Arial" panose="020B0604020202020204" pitchFamily="34" charset="0"/>
              <a:buChar char="•"/>
            </a:pPr>
            <a:r>
              <a:rPr lang="tr-TR" b="1" dirty="0">
                <a:latin typeface="Calibri" panose="020F0502020204030204" pitchFamily="34" charset="0"/>
                <a:ea typeface="Calibri" panose="020F0502020204030204" pitchFamily="34" charset="0"/>
                <a:cs typeface="Times New Roman" panose="02020603050405020304" pitchFamily="18" charset="0"/>
              </a:rPr>
              <a:t>Temas Açısı ve Yüzey Gerilimi</a:t>
            </a:r>
          </a:p>
          <a:p>
            <a:pPr marL="214313" indent="-214313">
              <a:buFont typeface="Arial" panose="020B0604020202020204" pitchFamily="34" charset="0"/>
              <a:buChar char="•"/>
            </a:pPr>
            <a:r>
              <a:rPr lang="tr-TR" b="1" dirty="0">
                <a:latin typeface="Calibri" panose="020F0502020204030204" pitchFamily="34" charset="0"/>
                <a:ea typeface="Calibri" panose="020F0502020204030204" pitchFamily="34" charset="0"/>
                <a:cs typeface="Times New Roman" panose="02020603050405020304" pitchFamily="18" charset="0"/>
              </a:rPr>
              <a:t>TGA / DSC (Termal Analiz)</a:t>
            </a:r>
          </a:p>
          <a:p>
            <a:pPr marL="214313" indent="-214313">
              <a:buFont typeface="Arial" panose="020B0604020202020204" pitchFamily="34" charset="0"/>
              <a:buChar char="•"/>
            </a:pPr>
            <a:r>
              <a:rPr lang="tr-TR" b="1" dirty="0">
                <a:latin typeface="Calibri" panose="020F0502020204030204" pitchFamily="34" charset="0"/>
                <a:ea typeface="Calibri" panose="020F0502020204030204" pitchFamily="34" charset="0"/>
                <a:cs typeface="Times New Roman" panose="02020603050405020304" pitchFamily="18" charset="0"/>
              </a:rPr>
              <a:t>UV - Vis </a:t>
            </a:r>
            <a:r>
              <a:rPr lang="tr-TR" b="1" dirty="0" err="1">
                <a:latin typeface="Calibri" panose="020F0502020204030204" pitchFamily="34" charset="0"/>
                <a:ea typeface="Calibri" panose="020F0502020204030204" pitchFamily="34" charset="0"/>
                <a:cs typeface="Times New Roman" panose="02020603050405020304" pitchFamily="18" charset="0"/>
              </a:rPr>
              <a:t>Spektrofotometresi</a:t>
            </a:r>
            <a:endParaRPr lang="tr-TR" b="1" dirty="0">
              <a:latin typeface="Calibri" panose="020F0502020204030204" pitchFamily="34" charset="0"/>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r>
              <a:rPr lang="tr-TR" b="1" dirty="0">
                <a:latin typeface="Calibri" panose="020F0502020204030204" pitchFamily="34" charset="0"/>
                <a:ea typeface="Calibri" panose="020F0502020204030204" pitchFamily="34" charset="0"/>
                <a:cs typeface="Times New Roman" panose="02020603050405020304" pitchFamily="18" charset="0"/>
              </a:rPr>
              <a:t>XRD (X-Işınları </a:t>
            </a:r>
            <a:r>
              <a:rPr lang="tr-TR" b="1" dirty="0" err="1">
                <a:latin typeface="Calibri" panose="020F0502020204030204" pitchFamily="34" charset="0"/>
                <a:ea typeface="Calibri" panose="020F0502020204030204" pitchFamily="34" charset="0"/>
                <a:cs typeface="Times New Roman" panose="02020603050405020304" pitchFamily="18" charset="0"/>
              </a:rPr>
              <a:t>Difraktometresi</a:t>
            </a:r>
            <a:r>
              <a:rPr lang="tr-TR" b="1" dirty="0">
                <a:latin typeface="Calibri" panose="020F0502020204030204" pitchFamily="34" charset="0"/>
                <a:ea typeface="Calibri" panose="020F0502020204030204" pitchFamily="34" charset="0"/>
                <a:cs typeface="Times New Roman" panose="02020603050405020304" pitchFamily="18" charset="0"/>
              </a:rPr>
              <a:t>) (GNR)</a:t>
            </a:r>
          </a:p>
          <a:p>
            <a:pPr marL="214313" indent="-214313">
              <a:buFont typeface="Arial" panose="020B0604020202020204" pitchFamily="34" charset="0"/>
              <a:buChar char="•"/>
            </a:pPr>
            <a:r>
              <a:rPr lang="tr-TR" b="1" dirty="0">
                <a:latin typeface="Calibri" panose="020F0502020204030204" pitchFamily="34" charset="0"/>
                <a:ea typeface="Calibri" panose="020F0502020204030204" pitchFamily="34" charset="0"/>
                <a:cs typeface="Times New Roman" panose="02020603050405020304" pitchFamily="18" charset="0"/>
              </a:rPr>
              <a:t>XRF (X-Işınları Floresans Spektrometresi)</a:t>
            </a: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3973" y="2879577"/>
            <a:ext cx="1733697" cy="2247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Resim 9"/>
          <p:cNvPicPr>
            <a:picLocks noChangeAspect="1"/>
          </p:cNvPicPr>
          <p:nvPr/>
        </p:nvPicPr>
        <p:blipFill rotWithShape="1">
          <a:blip r:embed="rId3" cstate="print">
            <a:extLst>
              <a:ext uri="{28A0092B-C50C-407E-A947-70E740481C1C}">
                <a14:useLocalDpi xmlns:a14="http://schemas.microsoft.com/office/drawing/2010/main" val="0"/>
              </a:ext>
            </a:extLst>
          </a:blip>
          <a:srcRect l="24281" t="16052" r="21626"/>
          <a:stretch/>
        </p:blipFill>
        <p:spPr>
          <a:xfrm>
            <a:off x="557229" y="3853667"/>
            <a:ext cx="1752600" cy="2039926"/>
          </a:xfrm>
          <a:prstGeom prst="rect">
            <a:avLst/>
          </a:prstGeom>
        </p:spPr>
      </p:pic>
      <p:pic>
        <p:nvPicPr>
          <p:cNvPr id="11" name="Resim 10"/>
          <p:cNvPicPr>
            <a:picLocks noChangeAspect="1"/>
          </p:cNvPicPr>
          <p:nvPr/>
        </p:nvPicPr>
        <p:blipFill>
          <a:blip r:embed="rId4"/>
          <a:stretch>
            <a:fillRect/>
          </a:stretch>
        </p:blipFill>
        <p:spPr>
          <a:xfrm>
            <a:off x="471327" y="2298271"/>
            <a:ext cx="1924404" cy="1443303"/>
          </a:xfrm>
          <a:prstGeom prst="rect">
            <a:avLst/>
          </a:prstGeom>
        </p:spPr>
      </p:pic>
      <p:sp>
        <p:nvSpPr>
          <p:cNvPr id="13" name="İçerik Yer Tutucusu 4"/>
          <p:cNvSpPr txBox="1">
            <a:spLocks/>
          </p:cNvSpPr>
          <p:nvPr/>
        </p:nvSpPr>
        <p:spPr>
          <a:xfrm>
            <a:off x="966866" y="1643064"/>
            <a:ext cx="5226766" cy="453797"/>
          </a:xfrm>
          <a:prstGeom prst="rect">
            <a:avLst/>
          </a:prstGeom>
        </p:spPr>
        <p:txBody>
          <a:bodyPr vert="horz" lIns="68580" tIns="34290" rIns="68580" bIns="3429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fontAlgn="base">
              <a:lnSpc>
                <a:spcPct val="100000"/>
              </a:lnSpc>
              <a:spcBef>
                <a:spcPts val="0"/>
              </a:spcBef>
              <a:buNone/>
            </a:pPr>
            <a:r>
              <a:rPr lang="tr-TR" sz="2100" b="1" dirty="0"/>
              <a:t>Cihaz ve Analiz Hizmeti </a:t>
            </a:r>
            <a:r>
              <a:rPr lang="tr-TR" sz="2100" dirty="0"/>
              <a:t>(AKEF BİRİMİ-</a:t>
            </a:r>
            <a:r>
              <a:rPr lang="tr-TR" sz="2100" b="1" dirty="0">
                <a:solidFill>
                  <a:schemeClr val="accent2">
                    <a:lumMod val="75000"/>
                  </a:schemeClr>
                </a:solidFill>
              </a:rPr>
              <a:t>AKTİF</a:t>
            </a:r>
            <a:r>
              <a:rPr lang="tr-TR" sz="2100" dirty="0"/>
              <a:t>)</a:t>
            </a:r>
            <a:endParaRPr lang="tr-TR" sz="2100" dirty="0">
              <a:solidFill>
                <a:schemeClr val="accent1">
                  <a:lumMod val="50000"/>
                </a:schemeClr>
              </a:solidFill>
            </a:endParaRPr>
          </a:p>
        </p:txBody>
      </p:sp>
      <p:pic>
        <p:nvPicPr>
          <p:cNvPr id="12" name="Resim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1569" y="1304601"/>
            <a:ext cx="708123" cy="938582"/>
          </a:xfrm>
          <a:prstGeom prst="rect">
            <a:avLst/>
          </a:prstGeom>
        </p:spPr>
      </p:pic>
      <p:sp>
        <p:nvSpPr>
          <p:cNvPr id="14" name="Dikdörtgen 13"/>
          <p:cNvSpPr/>
          <p:nvPr/>
        </p:nvSpPr>
        <p:spPr>
          <a:xfrm>
            <a:off x="2413870" y="857251"/>
            <a:ext cx="3721147" cy="535531"/>
          </a:xfrm>
          <a:prstGeom prst="rect">
            <a:avLst/>
          </a:prstGeom>
        </p:spPr>
        <p:txBody>
          <a:bodyPr wrap="none">
            <a:spAutoFit/>
          </a:bodyPr>
          <a:lstStyle/>
          <a:p>
            <a:pPr algn="ctr">
              <a:lnSpc>
                <a:spcPct val="120000"/>
              </a:lnSpc>
            </a:pPr>
            <a:r>
              <a:rPr lang="tr-TR" sz="2400" b="1" u="sng"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rPr>
              <a:t>www.erbakan.edu.tr/bitam</a:t>
            </a:r>
          </a:p>
        </p:txBody>
      </p:sp>
    </p:spTree>
    <p:extLst>
      <p:ext uri="{BB962C8B-B14F-4D97-AF65-F5344CB8AC3E}">
        <p14:creationId xmlns:p14="http://schemas.microsoft.com/office/powerpoint/2010/main" val="8502829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İçerik Yer Tutucusu 4"/>
          <p:cNvSpPr txBox="1">
            <a:spLocks/>
          </p:cNvSpPr>
          <p:nvPr/>
        </p:nvSpPr>
        <p:spPr>
          <a:xfrm>
            <a:off x="383038" y="1656539"/>
            <a:ext cx="6041153" cy="453797"/>
          </a:xfrm>
          <a:prstGeom prst="rect">
            <a:avLst/>
          </a:prstGeom>
        </p:spPr>
        <p:txBody>
          <a:bodyPr vert="horz" lIns="68580" tIns="34290" rIns="68580" bIns="3429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fontAlgn="base">
              <a:lnSpc>
                <a:spcPct val="100000"/>
              </a:lnSpc>
              <a:spcBef>
                <a:spcPts val="0"/>
              </a:spcBef>
              <a:buNone/>
            </a:pPr>
            <a:r>
              <a:rPr lang="tr-TR" sz="2100" b="1" dirty="0"/>
              <a:t>Cihaz ve Analiz Hizmeti </a:t>
            </a:r>
            <a:r>
              <a:rPr lang="tr-TR" sz="2100" dirty="0"/>
              <a:t>(KÖYCEĞİZ BİNASI-</a:t>
            </a:r>
            <a:r>
              <a:rPr lang="tr-TR" sz="2100" b="1" dirty="0">
                <a:solidFill>
                  <a:schemeClr val="accent2">
                    <a:lumMod val="75000"/>
                  </a:schemeClr>
                </a:solidFill>
              </a:rPr>
              <a:t>KURULUM</a:t>
            </a:r>
            <a:r>
              <a:rPr lang="tr-TR" sz="2100" dirty="0"/>
              <a:t>)</a:t>
            </a:r>
            <a:endParaRPr lang="tr-TR" sz="2100" dirty="0">
              <a:solidFill>
                <a:schemeClr val="accent1">
                  <a:lumMod val="50000"/>
                </a:schemeClr>
              </a:solidFill>
            </a:endParaRPr>
          </a:p>
        </p:txBody>
      </p:sp>
      <p:sp>
        <p:nvSpPr>
          <p:cNvPr id="18" name="Unvan 1"/>
          <p:cNvSpPr>
            <a:spLocks noGrp="1"/>
          </p:cNvSpPr>
          <p:nvPr>
            <p:ph type="title"/>
          </p:nvPr>
        </p:nvSpPr>
        <p:spPr>
          <a:xfrm>
            <a:off x="608629" y="1259484"/>
            <a:ext cx="8535371" cy="517161"/>
          </a:xfrm>
        </p:spPr>
        <p:txBody>
          <a:bodyPr>
            <a:normAutofit fontScale="90000"/>
          </a:bodyPr>
          <a:lstStyle/>
          <a:p>
            <a:r>
              <a:rPr lang="tr-TR" b="1" dirty="0">
                <a:solidFill>
                  <a:schemeClr val="accent1">
                    <a:lumMod val="50000"/>
                  </a:schemeClr>
                </a:solidFill>
              </a:rPr>
              <a:t>BİTAM</a:t>
            </a:r>
          </a:p>
        </p:txBody>
      </p:sp>
      <p:sp>
        <p:nvSpPr>
          <p:cNvPr id="17" name="Dikdörtgen 16"/>
          <p:cNvSpPr/>
          <p:nvPr/>
        </p:nvSpPr>
        <p:spPr>
          <a:xfrm>
            <a:off x="4943284" y="2640237"/>
            <a:ext cx="4200716" cy="3083921"/>
          </a:xfrm>
          <a:prstGeom prst="rect">
            <a:avLst/>
          </a:prstGeom>
        </p:spPr>
        <p:txBody>
          <a:bodyPr wrap="square">
            <a:spAutoFit/>
          </a:bodyPr>
          <a:lstStyle/>
          <a:p>
            <a:pPr marL="214313" indent="-214313">
              <a:lnSpc>
                <a:spcPct val="120000"/>
              </a:lnSpc>
              <a:buFont typeface="Arial" panose="020B0604020202020204" pitchFamily="34" charset="0"/>
              <a:buChar char="•"/>
            </a:pPr>
            <a:r>
              <a:rPr lang="tr-TR" b="1" dirty="0">
                <a:latin typeface="Calibri" panose="020F0502020204030204" pitchFamily="34" charset="0"/>
                <a:ea typeface="Calibri" panose="020F0502020204030204" pitchFamily="34" charset="0"/>
                <a:cs typeface="Times New Roman" panose="02020603050405020304" pitchFamily="18" charset="0"/>
              </a:rPr>
              <a:t>3D Tarayıcı/Yazıcı</a:t>
            </a:r>
          </a:p>
          <a:p>
            <a:pPr marL="214313" indent="-214313">
              <a:lnSpc>
                <a:spcPct val="120000"/>
              </a:lnSpc>
              <a:buFont typeface="Arial" panose="020B0604020202020204" pitchFamily="34" charset="0"/>
              <a:buChar char="•"/>
            </a:pPr>
            <a:r>
              <a:rPr lang="tr-TR" b="1" dirty="0">
                <a:latin typeface="Calibri" panose="020F0502020204030204" pitchFamily="34" charset="0"/>
                <a:ea typeface="Calibri" panose="020F0502020204030204" pitchFamily="34" charset="0"/>
                <a:cs typeface="Times New Roman" panose="02020603050405020304" pitchFamily="18" charset="0"/>
              </a:rPr>
              <a:t>ICP-MS </a:t>
            </a:r>
          </a:p>
          <a:p>
            <a:pPr marL="214313" indent="-214313">
              <a:lnSpc>
                <a:spcPct val="120000"/>
              </a:lnSpc>
              <a:buFont typeface="Arial" panose="020B0604020202020204" pitchFamily="34" charset="0"/>
              <a:buChar char="•"/>
            </a:pPr>
            <a:r>
              <a:rPr lang="tr-TR" b="1" dirty="0">
                <a:latin typeface="Calibri" panose="020F0502020204030204" pitchFamily="34" charset="0"/>
                <a:ea typeface="Calibri" panose="020F0502020204030204" pitchFamily="34" charset="0"/>
                <a:cs typeface="Times New Roman" panose="02020603050405020304" pitchFamily="18" charset="0"/>
              </a:rPr>
              <a:t>LC-MS/MS</a:t>
            </a:r>
          </a:p>
          <a:p>
            <a:pPr>
              <a:lnSpc>
                <a:spcPct val="120000"/>
              </a:lnSpc>
            </a:pPr>
            <a:endParaRPr lang="tr-TR" b="1" dirty="0">
              <a:latin typeface="Calibri" panose="020F0502020204030204" pitchFamily="34" charset="0"/>
              <a:ea typeface="Calibri" panose="020F0502020204030204" pitchFamily="34" charset="0"/>
              <a:cs typeface="Times New Roman" panose="02020603050405020304" pitchFamily="18" charset="0"/>
            </a:endParaRPr>
          </a:p>
          <a:p>
            <a:pPr marL="214313" indent="-214313">
              <a:lnSpc>
                <a:spcPct val="120000"/>
              </a:lnSpc>
              <a:buFont typeface="Arial" panose="020B0604020202020204" pitchFamily="34" charset="0"/>
              <a:buChar char="•"/>
            </a:pPr>
            <a:r>
              <a:rPr lang="tr-TR" b="1" dirty="0">
                <a:latin typeface="Calibri" panose="020F0502020204030204" pitchFamily="34" charset="0"/>
                <a:ea typeface="Calibri" panose="020F0502020204030204" pitchFamily="34" charset="0"/>
                <a:cs typeface="Times New Roman" panose="02020603050405020304" pitchFamily="18" charset="0"/>
              </a:rPr>
              <a:t>GC </a:t>
            </a:r>
            <a:r>
              <a:rPr lang="tr-TR" b="1" dirty="0" err="1">
                <a:latin typeface="Calibri" panose="020F0502020204030204" pitchFamily="34" charset="0"/>
                <a:ea typeface="Calibri" panose="020F0502020204030204" pitchFamily="34" charset="0"/>
                <a:cs typeface="Times New Roman" panose="02020603050405020304" pitchFamily="18" charset="0"/>
              </a:rPr>
              <a:t>Head</a:t>
            </a:r>
            <a:r>
              <a:rPr lang="tr-TR" b="1" dirty="0">
                <a:latin typeface="Calibri" panose="020F0502020204030204" pitchFamily="34" charset="0"/>
                <a:ea typeface="Calibri" panose="020F0502020204030204" pitchFamily="34" charset="0"/>
                <a:cs typeface="Times New Roman" panose="02020603050405020304" pitchFamily="18" charset="0"/>
              </a:rPr>
              <a:t> Space / Termal </a:t>
            </a:r>
            <a:r>
              <a:rPr lang="tr-TR" b="1" dirty="0" err="1">
                <a:latin typeface="Calibri" panose="020F0502020204030204" pitchFamily="34" charset="0"/>
                <a:ea typeface="Calibri" panose="020F0502020204030204" pitchFamily="34" charset="0"/>
                <a:cs typeface="Times New Roman" panose="02020603050405020304" pitchFamily="18" charset="0"/>
              </a:rPr>
              <a:t>Desorber</a:t>
            </a:r>
            <a:endParaRPr lang="tr-TR" b="1" dirty="0">
              <a:latin typeface="Calibri" panose="020F0502020204030204" pitchFamily="34" charset="0"/>
              <a:ea typeface="Calibri" panose="020F0502020204030204" pitchFamily="34" charset="0"/>
              <a:cs typeface="Times New Roman" panose="02020603050405020304" pitchFamily="18" charset="0"/>
            </a:endParaRPr>
          </a:p>
          <a:p>
            <a:pPr marL="214313" indent="-214313">
              <a:lnSpc>
                <a:spcPct val="120000"/>
              </a:lnSpc>
              <a:buFont typeface="Arial" panose="020B0604020202020204" pitchFamily="34" charset="0"/>
              <a:buChar char="•"/>
            </a:pPr>
            <a:r>
              <a:rPr lang="tr-TR" b="1" dirty="0">
                <a:latin typeface="Calibri" panose="020F0502020204030204" pitchFamily="34" charset="0"/>
                <a:ea typeface="Calibri" panose="020F0502020204030204" pitchFamily="34" charset="0"/>
                <a:cs typeface="Times New Roman" panose="02020603050405020304" pitchFamily="18" charset="0"/>
              </a:rPr>
              <a:t>GC-MS/MS </a:t>
            </a:r>
          </a:p>
          <a:p>
            <a:pPr marL="214313" indent="-214313">
              <a:lnSpc>
                <a:spcPct val="120000"/>
              </a:lnSpc>
              <a:buFont typeface="Arial" panose="020B0604020202020204" pitchFamily="34" charset="0"/>
              <a:buChar char="•"/>
            </a:pPr>
            <a:r>
              <a:rPr lang="tr-TR" b="1" dirty="0">
                <a:latin typeface="Calibri" panose="020F0502020204030204" pitchFamily="34" charset="0"/>
                <a:ea typeface="Calibri" panose="020F0502020204030204" pitchFamily="34" charset="0"/>
                <a:cs typeface="Times New Roman" panose="02020603050405020304" pitchFamily="18" charset="0"/>
              </a:rPr>
              <a:t>Yorulma Cihazı</a:t>
            </a:r>
          </a:p>
          <a:p>
            <a:pPr marL="214313" indent="-214313">
              <a:lnSpc>
                <a:spcPct val="120000"/>
              </a:lnSpc>
              <a:buFont typeface="Arial" panose="020B0604020202020204" pitchFamily="34" charset="0"/>
              <a:buChar char="•"/>
            </a:pPr>
            <a:r>
              <a:rPr lang="tr-TR" b="1" dirty="0">
                <a:latin typeface="Calibri" panose="020F0502020204030204" pitchFamily="34" charset="0"/>
                <a:ea typeface="Calibri" panose="020F0502020204030204" pitchFamily="34" charset="0"/>
                <a:cs typeface="Times New Roman" panose="02020603050405020304" pitchFamily="18" charset="0"/>
              </a:rPr>
              <a:t>XRD (X-Işınları </a:t>
            </a:r>
            <a:r>
              <a:rPr lang="tr-TR" b="1" dirty="0" err="1">
                <a:latin typeface="Calibri" panose="020F0502020204030204" pitchFamily="34" charset="0"/>
                <a:ea typeface="Calibri" panose="020F0502020204030204" pitchFamily="34" charset="0"/>
                <a:cs typeface="Times New Roman" panose="02020603050405020304" pitchFamily="18" charset="0"/>
              </a:rPr>
              <a:t>Difraktometresi</a:t>
            </a:r>
            <a:r>
              <a:rPr lang="tr-TR" b="1" dirty="0">
                <a:latin typeface="Calibri" panose="020F0502020204030204" pitchFamily="34" charset="0"/>
                <a:ea typeface="Calibri" panose="020F0502020204030204" pitchFamily="34" charset="0"/>
                <a:cs typeface="Times New Roman" panose="02020603050405020304" pitchFamily="18" charset="0"/>
              </a:rPr>
              <a:t>)</a:t>
            </a:r>
          </a:p>
          <a:p>
            <a:pPr marL="214313" indent="-214313">
              <a:lnSpc>
                <a:spcPct val="120000"/>
              </a:lnSpc>
              <a:buFont typeface="Arial" panose="020B0604020202020204" pitchFamily="34" charset="0"/>
              <a:buChar char="•"/>
            </a:pPr>
            <a:r>
              <a:rPr lang="tr-TR" b="1" dirty="0">
                <a:latin typeface="Calibri" panose="020F0502020204030204" pitchFamily="34" charset="0"/>
                <a:ea typeface="Calibri" panose="020F0502020204030204" pitchFamily="34" charset="0"/>
                <a:cs typeface="Times New Roman" panose="02020603050405020304" pitchFamily="18" charset="0"/>
              </a:rPr>
              <a:t>FE-SEM (Taramalı Elektron Mikroskobu</a:t>
            </a:r>
          </a:p>
        </p:txBody>
      </p:sp>
      <p:pic>
        <p:nvPicPr>
          <p:cNvPr id="1026" name="Picture 2" descr="Ä°lgili 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894" y="2048013"/>
            <a:ext cx="3248492" cy="20042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Ä°lgili res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010" y="4167762"/>
            <a:ext cx="1802347" cy="18023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ZEÄ°SS SEM ile ilgili gÃ¶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6549" y="4167762"/>
            <a:ext cx="2103636" cy="1761796"/>
          </a:xfrm>
          <a:prstGeom prst="rect">
            <a:avLst/>
          </a:prstGeom>
          <a:noFill/>
          <a:extLst>
            <a:ext uri="{909E8E84-426E-40DD-AFC4-6F175D3DCCD1}">
              <a14:hiddenFill xmlns:a14="http://schemas.microsoft.com/office/drawing/2010/main">
                <a:solidFill>
                  <a:srgbClr val="FFFFFF"/>
                </a:solidFill>
              </a14:hiddenFill>
            </a:ext>
          </a:extLst>
        </p:spPr>
      </p:pic>
      <p:pic>
        <p:nvPicPr>
          <p:cNvPr id="9" name="Resi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1569" y="1304601"/>
            <a:ext cx="708123" cy="938582"/>
          </a:xfrm>
          <a:prstGeom prst="rect">
            <a:avLst/>
          </a:prstGeom>
        </p:spPr>
      </p:pic>
      <p:sp>
        <p:nvSpPr>
          <p:cNvPr id="10" name="Dikdörtgen 9"/>
          <p:cNvSpPr/>
          <p:nvPr/>
        </p:nvSpPr>
        <p:spPr>
          <a:xfrm>
            <a:off x="2413870" y="857251"/>
            <a:ext cx="3721147" cy="535531"/>
          </a:xfrm>
          <a:prstGeom prst="rect">
            <a:avLst/>
          </a:prstGeom>
        </p:spPr>
        <p:txBody>
          <a:bodyPr wrap="none">
            <a:spAutoFit/>
          </a:bodyPr>
          <a:lstStyle/>
          <a:p>
            <a:pPr algn="ctr">
              <a:lnSpc>
                <a:spcPct val="120000"/>
              </a:lnSpc>
            </a:pPr>
            <a:r>
              <a:rPr lang="tr-TR" sz="2400" b="1" u="sng"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rPr>
              <a:t>www.erbakan.edu.tr/bitam</a:t>
            </a:r>
          </a:p>
        </p:txBody>
      </p:sp>
    </p:spTree>
    <p:extLst>
      <p:ext uri="{BB962C8B-B14F-4D97-AF65-F5344CB8AC3E}">
        <p14:creationId xmlns:p14="http://schemas.microsoft.com/office/powerpoint/2010/main" val="13488493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Unvan 1"/>
          <p:cNvSpPr>
            <a:spLocks noGrp="1"/>
          </p:cNvSpPr>
          <p:nvPr>
            <p:ph type="title"/>
          </p:nvPr>
        </p:nvSpPr>
        <p:spPr>
          <a:xfrm>
            <a:off x="608629" y="1259484"/>
            <a:ext cx="8535371" cy="517161"/>
          </a:xfrm>
        </p:spPr>
        <p:txBody>
          <a:bodyPr>
            <a:normAutofit fontScale="90000"/>
          </a:bodyPr>
          <a:lstStyle/>
          <a:p>
            <a:r>
              <a:rPr lang="tr-TR" b="1" dirty="0">
                <a:solidFill>
                  <a:schemeClr val="accent1">
                    <a:lumMod val="50000"/>
                  </a:schemeClr>
                </a:solidFill>
              </a:rPr>
              <a:t>BİTAM</a:t>
            </a:r>
          </a:p>
        </p:txBody>
      </p:sp>
      <p:sp>
        <p:nvSpPr>
          <p:cNvPr id="7" name="İçerik Yer Tutucusu 4"/>
          <p:cNvSpPr txBox="1">
            <a:spLocks/>
          </p:cNvSpPr>
          <p:nvPr/>
        </p:nvSpPr>
        <p:spPr>
          <a:xfrm>
            <a:off x="966866" y="1621632"/>
            <a:ext cx="5333922" cy="453797"/>
          </a:xfrm>
          <a:prstGeom prst="rect">
            <a:avLst/>
          </a:prstGeom>
        </p:spPr>
        <p:txBody>
          <a:bodyPr vert="horz" lIns="68580" tIns="34290" rIns="68580" bIns="3429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fontAlgn="base">
              <a:lnSpc>
                <a:spcPct val="100000"/>
              </a:lnSpc>
              <a:spcBef>
                <a:spcPts val="0"/>
              </a:spcBef>
              <a:buNone/>
            </a:pPr>
            <a:r>
              <a:rPr lang="tr-TR" sz="2100" b="1" dirty="0"/>
              <a:t>Bilimsel Faaliyetler </a:t>
            </a:r>
            <a:r>
              <a:rPr lang="tr-TR" sz="2100" dirty="0"/>
              <a:t>(KÖYCEĞİZ BİNASI)</a:t>
            </a:r>
            <a:endParaRPr lang="tr-TR" sz="2100" dirty="0">
              <a:solidFill>
                <a:schemeClr val="accent1">
                  <a:lumMod val="50000"/>
                </a:schemeClr>
              </a:solidFill>
            </a:endParaRPr>
          </a:p>
        </p:txBody>
      </p:sp>
      <p:pic>
        <p:nvPicPr>
          <p:cNvPr id="10" name="Resim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1569" y="1304601"/>
            <a:ext cx="708123" cy="938582"/>
          </a:xfrm>
          <a:prstGeom prst="rect">
            <a:avLst/>
          </a:prstGeom>
        </p:spPr>
      </p:pic>
      <p:sp>
        <p:nvSpPr>
          <p:cNvPr id="11" name="İçerik Yer Tutucusu 4"/>
          <p:cNvSpPr txBox="1">
            <a:spLocks/>
          </p:cNvSpPr>
          <p:nvPr/>
        </p:nvSpPr>
        <p:spPr>
          <a:xfrm>
            <a:off x="738266" y="2103098"/>
            <a:ext cx="5333922" cy="453797"/>
          </a:xfrm>
          <a:prstGeom prst="rect">
            <a:avLst/>
          </a:prstGeom>
        </p:spPr>
        <p:txBody>
          <a:bodyPr vert="horz" lIns="68580" tIns="34290" rIns="68580" bIns="3429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fontAlgn="base">
              <a:lnSpc>
                <a:spcPct val="100000"/>
              </a:lnSpc>
              <a:spcBef>
                <a:spcPts val="0"/>
              </a:spcBef>
              <a:buNone/>
            </a:pPr>
            <a:r>
              <a:rPr lang="tr-TR" sz="2100" b="1" dirty="0">
                <a:solidFill>
                  <a:schemeClr val="accent2">
                    <a:lumMod val="75000"/>
                  </a:schemeClr>
                </a:solidFill>
              </a:rPr>
              <a:t>TEMA</a:t>
            </a:r>
            <a:endParaRPr lang="tr-TR" sz="2100" dirty="0">
              <a:solidFill>
                <a:schemeClr val="accent2">
                  <a:lumMod val="75000"/>
                </a:schemeClr>
              </a:solidFill>
            </a:endParaRPr>
          </a:p>
        </p:txBody>
      </p:sp>
      <p:pic>
        <p:nvPicPr>
          <p:cNvPr id="8" name="Picture 6" descr="3D caractÃ¨re des personnes dans l'Ã©quipe - Ceci est une illustration 3d render Banque d'images - 146648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4422" y="3135635"/>
            <a:ext cx="2995270" cy="1835114"/>
          </a:xfrm>
          <a:prstGeom prst="rect">
            <a:avLst/>
          </a:prstGeom>
          <a:noFill/>
          <a:extLst>
            <a:ext uri="{909E8E84-426E-40DD-AFC4-6F175D3DCCD1}">
              <a14:hiddenFill xmlns:a14="http://schemas.microsoft.com/office/drawing/2010/main">
                <a:solidFill>
                  <a:srgbClr val="FFFFFF"/>
                </a:solidFill>
              </a14:hiddenFill>
            </a:ext>
          </a:extLst>
        </p:spPr>
      </p:pic>
      <p:sp>
        <p:nvSpPr>
          <p:cNvPr id="9" name="Dikdörtgen 8"/>
          <p:cNvSpPr/>
          <p:nvPr/>
        </p:nvSpPr>
        <p:spPr>
          <a:xfrm>
            <a:off x="380030" y="2669098"/>
            <a:ext cx="5692158" cy="3046988"/>
          </a:xfrm>
          <a:prstGeom prst="rect">
            <a:avLst/>
          </a:prstGeom>
        </p:spPr>
        <p:txBody>
          <a:bodyPr wrap="square">
            <a:spAutoFit/>
          </a:bodyPr>
          <a:lstStyle/>
          <a:p>
            <a:pPr marL="257175" indent="-257175">
              <a:buFont typeface="+mj-lt"/>
              <a:buAutoNum type="arabicPeriod"/>
            </a:pPr>
            <a:r>
              <a:rPr lang="tr-TR" sz="2400" dirty="0">
                <a:ea typeface="Calibri" panose="020F0502020204030204" pitchFamily="34" charset="0"/>
                <a:cs typeface="Times New Roman" panose="02020603050405020304" pitchFamily="18" charset="0"/>
              </a:rPr>
              <a:t>Biyomalzemeler ve Biyoteknoloji</a:t>
            </a:r>
            <a:endParaRPr lang="tr-TR" dirty="0">
              <a:ea typeface="Calibri" panose="020F0502020204030204" pitchFamily="34" charset="0"/>
              <a:cs typeface="Times New Roman" panose="02020603050405020304" pitchFamily="18" charset="0"/>
            </a:endParaRPr>
          </a:p>
          <a:p>
            <a:pPr marL="257175" indent="-257175">
              <a:buFont typeface="+mj-lt"/>
              <a:buAutoNum type="arabicPeriod"/>
            </a:pPr>
            <a:r>
              <a:rPr lang="tr-TR" sz="2400" dirty="0">
                <a:ea typeface="Calibri" panose="020F0502020204030204" pitchFamily="34" charset="0"/>
                <a:cs typeface="Times New Roman" panose="02020603050405020304" pitchFamily="18" charset="0"/>
              </a:rPr>
              <a:t>Dental Araştırmalar</a:t>
            </a:r>
            <a:endParaRPr lang="tr-TR" dirty="0">
              <a:ea typeface="Calibri" panose="020F0502020204030204" pitchFamily="34" charset="0"/>
              <a:cs typeface="Times New Roman" panose="02020603050405020304" pitchFamily="18" charset="0"/>
            </a:endParaRPr>
          </a:p>
          <a:p>
            <a:pPr marL="257175" indent="-257175">
              <a:buFont typeface="+mj-lt"/>
              <a:buAutoNum type="arabicPeriod"/>
            </a:pPr>
            <a:r>
              <a:rPr lang="tr-TR" sz="2400" dirty="0">
                <a:ea typeface="Calibri" panose="020F0502020204030204" pitchFamily="34" charset="0"/>
                <a:cs typeface="Times New Roman" panose="02020603050405020304" pitchFamily="18" charset="0"/>
              </a:rPr>
              <a:t>Enerji ve Yarı İletken Teknolojileri</a:t>
            </a:r>
            <a:endParaRPr lang="tr-TR" dirty="0">
              <a:ea typeface="Calibri" panose="020F0502020204030204" pitchFamily="34" charset="0"/>
              <a:cs typeface="Times New Roman" panose="02020603050405020304" pitchFamily="18" charset="0"/>
            </a:endParaRPr>
          </a:p>
          <a:p>
            <a:pPr marL="257175" indent="-257175">
              <a:buFont typeface="+mj-lt"/>
              <a:buAutoNum type="arabicPeriod"/>
            </a:pPr>
            <a:r>
              <a:rPr lang="tr-TR" sz="2400" dirty="0">
                <a:ea typeface="Calibri" panose="020F0502020204030204" pitchFamily="34" charset="0"/>
                <a:cs typeface="Times New Roman" panose="02020603050405020304" pitchFamily="18" charset="0"/>
              </a:rPr>
              <a:t>Gıda ve İlaç</a:t>
            </a:r>
            <a:endParaRPr lang="tr-TR" dirty="0">
              <a:ea typeface="Calibri" panose="020F0502020204030204" pitchFamily="34" charset="0"/>
              <a:cs typeface="Times New Roman" panose="02020603050405020304" pitchFamily="18" charset="0"/>
            </a:endParaRPr>
          </a:p>
          <a:p>
            <a:pPr marL="257175" indent="-257175">
              <a:buFont typeface="+mj-lt"/>
              <a:buAutoNum type="arabicPeriod"/>
            </a:pPr>
            <a:r>
              <a:rPr lang="tr-TR" sz="2400" dirty="0">
                <a:ea typeface="Calibri" panose="020F0502020204030204" pitchFamily="34" charset="0"/>
                <a:cs typeface="Times New Roman" panose="02020603050405020304" pitchFamily="18" charset="0"/>
              </a:rPr>
              <a:t>Hücre Biyolojisi ve Genetik</a:t>
            </a:r>
            <a:endParaRPr lang="tr-TR" dirty="0">
              <a:ea typeface="Calibri" panose="020F0502020204030204" pitchFamily="34" charset="0"/>
              <a:cs typeface="Times New Roman" panose="02020603050405020304" pitchFamily="18" charset="0"/>
            </a:endParaRPr>
          </a:p>
          <a:p>
            <a:pPr marL="257175" indent="-257175">
              <a:buFont typeface="+mj-lt"/>
              <a:buAutoNum type="arabicPeriod"/>
            </a:pPr>
            <a:r>
              <a:rPr lang="tr-TR" sz="2400" dirty="0">
                <a:ea typeface="Calibri" panose="020F0502020204030204" pitchFamily="34" charset="0"/>
                <a:cs typeface="Times New Roman" panose="02020603050405020304" pitchFamily="18" charset="0"/>
              </a:rPr>
              <a:t>Malzeme ve Üretim Teknolojileri</a:t>
            </a:r>
            <a:endParaRPr lang="tr-TR" dirty="0">
              <a:ea typeface="Calibri" panose="020F0502020204030204" pitchFamily="34" charset="0"/>
              <a:cs typeface="Times New Roman" panose="02020603050405020304" pitchFamily="18" charset="0"/>
            </a:endParaRPr>
          </a:p>
          <a:p>
            <a:pPr marL="257175" indent="-257175">
              <a:buFont typeface="+mj-lt"/>
              <a:buAutoNum type="arabicPeriod"/>
            </a:pPr>
            <a:r>
              <a:rPr lang="tr-TR" sz="2400" dirty="0">
                <a:ea typeface="Calibri" panose="020F0502020204030204" pitchFamily="34" charset="0"/>
                <a:cs typeface="Times New Roman" panose="02020603050405020304" pitchFamily="18" charset="0"/>
              </a:rPr>
              <a:t>Sinir Bilimleri</a:t>
            </a:r>
          </a:p>
          <a:p>
            <a:pPr marL="257175" indent="-257175">
              <a:buFont typeface="+mj-lt"/>
              <a:buAutoNum type="arabicPeriod"/>
            </a:pPr>
            <a:r>
              <a:rPr lang="tr-TR" sz="2400" dirty="0">
                <a:ea typeface="Calibri" panose="020F0502020204030204" pitchFamily="34" charset="0"/>
                <a:cs typeface="Times New Roman" panose="02020603050405020304" pitchFamily="18" charset="0"/>
              </a:rPr>
              <a:t>Bilim, Teknoloji ve Toplum</a:t>
            </a:r>
            <a:endParaRPr lang="tr-TR" dirty="0">
              <a:ea typeface="Calibri" panose="020F0502020204030204" pitchFamily="34" charset="0"/>
              <a:cs typeface="Times New Roman" panose="02020603050405020304" pitchFamily="18" charset="0"/>
            </a:endParaRPr>
          </a:p>
        </p:txBody>
      </p:sp>
      <p:sp>
        <p:nvSpPr>
          <p:cNvPr id="12" name="Dikdörtgen 11"/>
          <p:cNvSpPr/>
          <p:nvPr/>
        </p:nvSpPr>
        <p:spPr>
          <a:xfrm>
            <a:off x="2413870" y="857251"/>
            <a:ext cx="3721147" cy="535531"/>
          </a:xfrm>
          <a:prstGeom prst="rect">
            <a:avLst/>
          </a:prstGeom>
        </p:spPr>
        <p:txBody>
          <a:bodyPr wrap="none">
            <a:spAutoFit/>
          </a:bodyPr>
          <a:lstStyle/>
          <a:p>
            <a:pPr algn="ctr">
              <a:lnSpc>
                <a:spcPct val="120000"/>
              </a:lnSpc>
            </a:pPr>
            <a:r>
              <a:rPr lang="tr-TR" sz="2400" b="1" u="sng"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rPr>
              <a:t>www.erbakan.edu.tr/bitam</a:t>
            </a:r>
          </a:p>
        </p:txBody>
      </p:sp>
    </p:spTree>
    <p:extLst>
      <p:ext uri="{BB962C8B-B14F-4D97-AF65-F5344CB8AC3E}">
        <p14:creationId xmlns:p14="http://schemas.microsoft.com/office/powerpoint/2010/main" val="12728409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Tree>
    <p:extLst>
      <p:ext uri="{BB962C8B-B14F-4D97-AF65-F5344CB8AC3E}">
        <p14:creationId xmlns:p14="http://schemas.microsoft.com/office/powerpoint/2010/main" val="39889401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496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3399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3"/>
          <p:cNvSpPr>
            <a:spLocks noGrp="1"/>
          </p:cNvSpPr>
          <p:nvPr>
            <p:ph sz="quarter" idx="10"/>
          </p:nvPr>
        </p:nvSpPr>
        <p:spPr/>
        <p:txBody>
          <a:bodyPr/>
          <a:lstStyle/>
          <a:p>
            <a:endParaRPr lang="tr-TR"/>
          </a:p>
        </p:txBody>
      </p:sp>
      <p:sp>
        <p:nvSpPr>
          <p:cNvPr id="5" name="Başlık 4"/>
          <p:cNvSpPr>
            <a:spLocks noGrp="1"/>
          </p:cNvSpPr>
          <p:nvPr>
            <p:ph type="title"/>
          </p:nvPr>
        </p:nvSpPr>
        <p:spPr/>
        <p:txBody>
          <a:bodyPr/>
          <a:lstStyle/>
          <a:p>
            <a:endParaRPr lang="tr-TR"/>
          </a:p>
        </p:txBody>
      </p:sp>
    </p:spTree>
    <p:extLst>
      <p:ext uri="{BB962C8B-B14F-4D97-AF65-F5344CB8AC3E}">
        <p14:creationId xmlns:p14="http://schemas.microsoft.com/office/powerpoint/2010/main" val="15816924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p:cNvSpPr>
          <p:nvPr>
            <p:ph type="title"/>
          </p:nvPr>
        </p:nvSpPr>
        <p:spPr>
          <a:xfrm>
            <a:off x="737593" y="506217"/>
            <a:ext cx="6245657" cy="587767"/>
          </a:xfrm>
        </p:spPr>
        <p:txBody>
          <a:bodyPr/>
          <a:lstStyle/>
          <a:p>
            <a:r>
              <a:rPr lang="en-US" dirty="0" smtClean="0"/>
              <a:t>Near </a:t>
            </a:r>
            <a:r>
              <a:rPr lang="en-US" dirty="0" err="1" smtClean="0"/>
              <a:t>Neighbour</a:t>
            </a:r>
            <a:r>
              <a:rPr lang="en-US" dirty="0" smtClean="0"/>
              <a:t> Countries</a:t>
            </a:r>
            <a:endParaRPr lang="en-US" dirty="0">
              <a:solidFill>
                <a:srgbClr val="737373"/>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0593" y="1001949"/>
            <a:ext cx="6957372" cy="5145932"/>
          </a:xfrm>
          <a:prstGeom prst="rect">
            <a:avLst/>
          </a:prstGeom>
        </p:spPr>
      </p:pic>
    </p:spTree>
    <p:extLst>
      <p:ext uri="{BB962C8B-B14F-4D97-AF65-F5344CB8AC3E}">
        <p14:creationId xmlns:p14="http://schemas.microsoft.com/office/powerpoint/2010/main" val="9583477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2447"/>
          <a:stretch/>
        </p:blipFill>
        <p:spPr>
          <a:xfrm>
            <a:off x="321010" y="1548717"/>
            <a:ext cx="8774349" cy="3824160"/>
          </a:xfrm>
          <a:prstGeom prst="rect">
            <a:avLst/>
          </a:prstGeom>
        </p:spPr>
      </p:pic>
      <p:sp>
        <p:nvSpPr>
          <p:cNvPr id="7" name="Title 2"/>
          <p:cNvSpPr>
            <a:spLocks noGrp="1"/>
          </p:cNvSpPr>
          <p:nvPr>
            <p:ph type="title"/>
          </p:nvPr>
        </p:nvSpPr>
        <p:spPr>
          <a:xfrm>
            <a:off x="737593" y="506217"/>
            <a:ext cx="6245657" cy="587767"/>
          </a:xfrm>
        </p:spPr>
        <p:txBody>
          <a:bodyPr/>
          <a:lstStyle/>
          <a:p>
            <a:r>
              <a:rPr lang="en-US" dirty="0" smtClean="0"/>
              <a:t>International Partner Countries</a:t>
            </a:r>
            <a:endParaRPr lang="en-US" dirty="0">
              <a:solidFill>
                <a:srgbClr val="737373"/>
              </a:solidFill>
            </a:endParaRPr>
          </a:p>
        </p:txBody>
      </p:sp>
    </p:spTree>
    <p:extLst>
      <p:ext uri="{BB962C8B-B14F-4D97-AF65-F5344CB8AC3E}">
        <p14:creationId xmlns:p14="http://schemas.microsoft.com/office/powerpoint/2010/main" val="16801760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p:cNvSpPr>
            <a:spLocks noGrp="1"/>
          </p:cNvSpPr>
          <p:nvPr>
            <p:ph sz="quarter" idx="10"/>
          </p:nvPr>
        </p:nvSpPr>
        <p:spPr>
          <a:xfrm>
            <a:off x="657230" y="917568"/>
            <a:ext cx="7668815" cy="5326068"/>
          </a:xfrm>
        </p:spPr>
        <p:txBody>
          <a:bodyPr>
            <a:normAutofit/>
          </a:bodyPr>
          <a:lstStyle/>
          <a:p>
            <a:pPr marL="0" indent="0">
              <a:buNone/>
            </a:pPr>
            <a:r>
              <a:rPr lang="en-GB" i="1" dirty="0"/>
              <a:t>6</a:t>
            </a:r>
            <a:r>
              <a:rPr lang="en-GB" dirty="0"/>
              <a:t> </a:t>
            </a:r>
            <a:r>
              <a:rPr lang="en-GB" i="1" dirty="0"/>
              <a:t>Main Fields of Science: </a:t>
            </a:r>
            <a:endParaRPr lang="en-GB" i="1" dirty="0" smtClean="0"/>
          </a:p>
          <a:p>
            <a:r>
              <a:rPr lang="en-GB" dirty="0" smtClean="0"/>
              <a:t>Natural </a:t>
            </a:r>
            <a:r>
              <a:rPr lang="en-GB" dirty="0"/>
              <a:t>Sciences, </a:t>
            </a:r>
            <a:endParaRPr lang="en-GB" dirty="0" smtClean="0"/>
          </a:p>
          <a:p>
            <a:r>
              <a:rPr lang="en-GB" dirty="0" smtClean="0"/>
              <a:t>Engineering </a:t>
            </a:r>
            <a:r>
              <a:rPr lang="en-GB" dirty="0"/>
              <a:t>and Technology, </a:t>
            </a:r>
            <a:endParaRPr lang="en-GB" dirty="0" smtClean="0"/>
          </a:p>
          <a:p>
            <a:r>
              <a:rPr lang="en-GB" dirty="0" smtClean="0"/>
              <a:t>Medical </a:t>
            </a:r>
            <a:r>
              <a:rPr lang="en-GB" dirty="0"/>
              <a:t>and Health Sciences, </a:t>
            </a:r>
            <a:endParaRPr lang="en-GB" dirty="0" smtClean="0"/>
          </a:p>
          <a:p>
            <a:r>
              <a:rPr lang="en-GB" dirty="0" smtClean="0"/>
              <a:t>Agricultural </a:t>
            </a:r>
            <a:r>
              <a:rPr lang="en-GB" dirty="0"/>
              <a:t>Sciences, </a:t>
            </a:r>
            <a:endParaRPr lang="en-GB" dirty="0" smtClean="0"/>
          </a:p>
          <a:p>
            <a:r>
              <a:rPr lang="en-GB" dirty="0" smtClean="0"/>
              <a:t>Social </a:t>
            </a:r>
            <a:r>
              <a:rPr lang="en-GB" dirty="0"/>
              <a:t>Sciences</a:t>
            </a:r>
            <a:r>
              <a:rPr lang="en-GB" dirty="0" smtClean="0"/>
              <a:t>,</a:t>
            </a:r>
          </a:p>
          <a:p>
            <a:r>
              <a:rPr lang="en-GB" dirty="0" smtClean="0"/>
              <a:t>Humanities</a:t>
            </a:r>
            <a:endParaRPr lang="en-GB" dirty="0"/>
          </a:p>
          <a:p>
            <a:pPr lvl="1"/>
            <a:r>
              <a:rPr lang="en-GB" i="1" dirty="0"/>
              <a:t>41 Sub-fields</a:t>
            </a:r>
            <a:r>
              <a:rPr lang="en-GB" dirty="0"/>
              <a:t> </a:t>
            </a:r>
            <a:r>
              <a:rPr lang="en-GB" i="1" dirty="0"/>
              <a:t>of Science</a:t>
            </a:r>
            <a:r>
              <a:rPr lang="en-GB" dirty="0" smtClean="0"/>
              <a:t>…</a:t>
            </a:r>
          </a:p>
          <a:p>
            <a:pPr lvl="2"/>
            <a:r>
              <a:rPr lang="en-GB" i="1" dirty="0"/>
              <a:t>719</a:t>
            </a:r>
            <a:r>
              <a:rPr lang="en-GB" dirty="0"/>
              <a:t> </a:t>
            </a:r>
            <a:r>
              <a:rPr lang="en-GB" i="1" dirty="0"/>
              <a:t>areas of expertise</a:t>
            </a:r>
            <a:r>
              <a:rPr lang="en-GB" dirty="0"/>
              <a:t> </a:t>
            </a:r>
            <a:r>
              <a:rPr lang="en-GB" i="1" dirty="0"/>
              <a:t>(research areas)</a:t>
            </a:r>
          </a:p>
          <a:p>
            <a:pPr marL="0" indent="0">
              <a:buNone/>
            </a:pPr>
            <a:endParaRPr lang="en-GB" dirty="0"/>
          </a:p>
        </p:txBody>
      </p:sp>
      <p:pic>
        <p:nvPicPr>
          <p:cNvPr id="9" name="Picture 7"/>
          <p:cNvPicPr>
            <a:picLocks noChangeAspect="1"/>
          </p:cNvPicPr>
          <p:nvPr/>
        </p:nvPicPr>
        <p:blipFill rotWithShape="1">
          <a:blip r:embed="rId3">
            <a:extLst>
              <a:ext uri="{28A0092B-C50C-407E-A947-70E740481C1C}">
                <a14:useLocalDpi xmlns:a14="http://schemas.microsoft.com/office/drawing/2010/main" val="0"/>
              </a:ext>
            </a:extLst>
          </a:blip>
          <a:srcRect l="18512" t="22888" r="16339" b="21497"/>
          <a:stretch/>
        </p:blipFill>
        <p:spPr>
          <a:xfrm rot="783826">
            <a:off x="6181732" y="666510"/>
            <a:ext cx="1309943" cy="1118244"/>
          </a:xfrm>
          <a:prstGeom prst="rect">
            <a:avLst/>
          </a:prstGeom>
        </p:spPr>
      </p:pic>
      <p:pic>
        <p:nvPicPr>
          <p:cNvPr id="10" name="Picture 5"/>
          <p:cNvPicPr>
            <a:picLocks noChangeAspect="1"/>
          </p:cNvPicPr>
          <p:nvPr/>
        </p:nvPicPr>
        <p:blipFill rotWithShape="1">
          <a:blip r:embed="rId4">
            <a:extLst>
              <a:ext uri="{28A0092B-C50C-407E-A947-70E740481C1C}">
                <a14:useLocalDpi xmlns:a14="http://schemas.microsoft.com/office/drawing/2010/main" val="0"/>
              </a:ext>
            </a:extLst>
          </a:blip>
          <a:srcRect l="24232" t="26600" r="24921" b="25731"/>
          <a:stretch/>
        </p:blipFill>
        <p:spPr>
          <a:xfrm rot="1414444">
            <a:off x="7745351" y="2489841"/>
            <a:ext cx="1260260" cy="1181494"/>
          </a:xfrm>
          <a:prstGeom prst="rect">
            <a:avLst/>
          </a:prstGeom>
        </p:spPr>
      </p:pic>
      <p:sp>
        <p:nvSpPr>
          <p:cNvPr id="11" name="Title 2"/>
          <p:cNvSpPr>
            <a:spLocks noGrp="1"/>
          </p:cNvSpPr>
          <p:nvPr>
            <p:ph type="title"/>
          </p:nvPr>
        </p:nvSpPr>
        <p:spPr>
          <a:xfrm>
            <a:off x="1021338" y="329801"/>
            <a:ext cx="8234957" cy="587767"/>
          </a:xfrm>
        </p:spPr>
        <p:txBody>
          <a:bodyPr/>
          <a:lstStyle/>
          <a:p>
            <a:r>
              <a:rPr lang="en-GB" dirty="0" smtClean="0"/>
              <a:t>3 level scientific classification</a:t>
            </a:r>
            <a:endParaRPr lang="en-US" dirty="0"/>
          </a:p>
        </p:txBody>
      </p:sp>
      <p:pic>
        <p:nvPicPr>
          <p:cNvPr id="12" name="Picture 6"/>
          <p:cNvPicPr>
            <a:picLocks noChangeAspect="1"/>
          </p:cNvPicPr>
          <p:nvPr/>
        </p:nvPicPr>
        <p:blipFill rotWithShape="1">
          <a:blip r:embed="rId5">
            <a:extLst>
              <a:ext uri="{28A0092B-C50C-407E-A947-70E740481C1C}">
                <a14:useLocalDpi xmlns:a14="http://schemas.microsoft.com/office/drawing/2010/main" val="0"/>
              </a:ext>
            </a:extLst>
          </a:blip>
          <a:srcRect l="22695" t="25515" r="21691" b="26021"/>
          <a:stretch/>
        </p:blipFill>
        <p:spPr>
          <a:xfrm rot="20480900">
            <a:off x="7905544" y="3810942"/>
            <a:ext cx="1246059" cy="1085850"/>
          </a:xfrm>
          <a:prstGeom prst="rect">
            <a:avLst/>
          </a:prstGeom>
        </p:spPr>
      </p:pic>
      <p:pic>
        <p:nvPicPr>
          <p:cNvPr id="13" name="Picture 9"/>
          <p:cNvPicPr>
            <a:picLocks noChangeAspect="1"/>
          </p:cNvPicPr>
          <p:nvPr/>
        </p:nvPicPr>
        <p:blipFill rotWithShape="1">
          <a:blip r:embed="rId6">
            <a:extLst>
              <a:ext uri="{28A0092B-C50C-407E-A947-70E740481C1C}">
                <a14:useLocalDpi xmlns:a14="http://schemas.microsoft.com/office/drawing/2010/main" val="0"/>
              </a:ext>
            </a:extLst>
          </a:blip>
          <a:srcRect l="24537" t="21677" r="22231" b="21120"/>
          <a:stretch/>
        </p:blipFill>
        <p:spPr>
          <a:xfrm>
            <a:off x="6492208" y="2132298"/>
            <a:ext cx="1108898" cy="1191652"/>
          </a:xfrm>
          <a:prstGeom prst="rect">
            <a:avLst/>
          </a:prstGeom>
        </p:spPr>
      </p:pic>
      <p:pic>
        <p:nvPicPr>
          <p:cNvPr id="14" name="Picture 10"/>
          <p:cNvPicPr>
            <a:picLocks noChangeAspect="1"/>
          </p:cNvPicPr>
          <p:nvPr/>
        </p:nvPicPr>
        <p:blipFill rotWithShape="1">
          <a:blip r:embed="rId7">
            <a:extLst>
              <a:ext uri="{28A0092B-C50C-407E-A947-70E740481C1C}">
                <a14:useLocalDpi xmlns:a14="http://schemas.microsoft.com/office/drawing/2010/main" val="0"/>
              </a:ext>
            </a:extLst>
          </a:blip>
          <a:srcRect l="5509" t="32605" r="12659" b="34026"/>
          <a:stretch/>
        </p:blipFill>
        <p:spPr>
          <a:xfrm rot="1002240">
            <a:off x="6147955" y="3318227"/>
            <a:ext cx="2017263" cy="822575"/>
          </a:xfrm>
          <a:prstGeom prst="rect">
            <a:avLst/>
          </a:prstGeom>
        </p:spPr>
      </p:pic>
      <p:pic>
        <p:nvPicPr>
          <p:cNvPr id="15" name="Picture 13"/>
          <p:cNvPicPr>
            <a:picLocks noChangeAspect="1"/>
          </p:cNvPicPr>
          <p:nvPr/>
        </p:nvPicPr>
        <p:blipFill rotWithShape="1">
          <a:blip r:embed="rId8">
            <a:extLst>
              <a:ext uri="{28A0092B-C50C-407E-A947-70E740481C1C}">
                <a14:useLocalDpi xmlns:a14="http://schemas.microsoft.com/office/drawing/2010/main" val="0"/>
              </a:ext>
            </a:extLst>
          </a:blip>
          <a:srcRect l="15059" t="25799" r="18226" b="23839"/>
          <a:stretch/>
        </p:blipFill>
        <p:spPr>
          <a:xfrm rot="9356744">
            <a:off x="7696081" y="1233020"/>
            <a:ext cx="1217098" cy="918779"/>
          </a:xfrm>
          <a:prstGeom prst="rect">
            <a:avLst/>
          </a:prstGeom>
        </p:spPr>
      </p:pic>
      <p:sp>
        <p:nvSpPr>
          <p:cNvPr id="2" name="Dikdörtgen 1"/>
          <p:cNvSpPr/>
          <p:nvPr/>
        </p:nvSpPr>
        <p:spPr>
          <a:xfrm>
            <a:off x="0" y="4259825"/>
            <a:ext cx="7395411" cy="1754326"/>
          </a:xfrm>
          <a:prstGeom prst="rect">
            <a:avLst/>
          </a:prstGeom>
        </p:spPr>
        <p:txBody>
          <a:bodyPr wrap="square">
            <a:spAutoFit/>
          </a:bodyPr>
          <a:lstStyle/>
          <a:p>
            <a:pPr marL="285750" indent="-285750">
              <a:spcBef>
                <a:spcPct val="0"/>
              </a:spcBef>
              <a:buFont typeface="Arial" charset="0"/>
              <a:buChar char="•"/>
            </a:pPr>
            <a:r>
              <a:rPr lang="en-US" dirty="0" smtClean="0"/>
              <a:t>Ex. a </a:t>
            </a:r>
            <a:r>
              <a:rPr lang="en-US" dirty="0"/>
              <a:t>research project need to share knowledge in order to create </a:t>
            </a:r>
            <a:r>
              <a:rPr lang="en-US" b="1" dirty="0"/>
              <a:t>a common understanding of problems at hand</a:t>
            </a:r>
            <a:r>
              <a:rPr lang="en-US" dirty="0"/>
              <a:t>, </a:t>
            </a:r>
            <a:r>
              <a:rPr lang="en-US" dirty="0" smtClean="0"/>
              <a:t>and </a:t>
            </a:r>
            <a:r>
              <a:rPr lang="en-US" dirty="0"/>
              <a:t>to </a:t>
            </a:r>
            <a:r>
              <a:rPr lang="en-US" b="1" dirty="0"/>
              <a:t>coordinate </a:t>
            </a:r>
            <a:r>
              <a:rPr lang="en-US" b="1" dirty="0" smtClean="0"/>
              <a:t>activities</a:t>
            </a:r>
          </a:p>
          <a:p>
            <a:pPr marL="285750" indent="-285750">
              <a:spcBef>
                <a:spcPct val="0"/>
              </a:spcBef>
              <a:buFont typeface="Arial" charset="0"/>
              <a:buChar char="•"/>
            </a:pPr>
            <a:endParaRPr lang="en-US" b="1" dirty="0"/>
          </a:p>
          <a:p>
            <a:pPr marL="285750" indent="-285750">
              <a:spcBef>
                <a:spcPct val="0"/>
              </a:spcBef>
              <a:buFont typeface="Arial" charset="0"/>
              <a:buChar char="•"/>
            </a:pPr>
            <a:r>
              <a:rPr lang="en-US" dirty="0"/>
              <a:t>New knowledge (innovations) seem often to arise from </a:t>
            </a:r>
            <a:r>
              <a:rPr lang="en-US" b="1" dirty="0"/>
              <a:t>synthesis and re-combination of spread pieces of knowledge (disruptive </a:t>
            </a:r>
            <a:r>
              <a:rPr lang="en-US" b="1" dirty="0" smtClean="0"/>
              <a:t>innovation</a:t>
            </a:r>
          </a:p>
          <a:p>
            <a:pPr marL="285750" indent="-285750">
              <a:spcBef>
                <a:spcPct val="0"/>
              </a:spcBef>
              <a:buFont typeface="Arial" charset="0"/>
              <a:buChar char="•"/>
            </a:pPr>
            <a:r>
              <a:rPr lang="en-US" b="1" dirty="0" smtClean="0"/>
              <a:t>Create synergies where 1+1 is more than 2</a:t>
            </a:r>
            <a:endParaRPr lang="tr-TR" dirty="0"/>
          </a:p>
        </p:txBody>
      </p:sp>
    </p:spTree>
    <p:extLst>
      <p:ext uri="{BB962C8B-B14F-4D97-AF65-F5344CB8AC3E}">
        <p14:creationId xmlns:p14="http://schemas.microsoft.com/office/powerpoint/2010/main" val="190599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1379621" y="1388432"/>
            <a:ext cx="6894150" cy="4851947"/>
          </a:xfrm>
          <a:prstGeom prst="rect">
            <a:avLst/>
          </a:prstGeom>
        </p:spPr>
      </p:pic>
    </p:spTree>
    <p:extLst>
      <p:ext uri="{BB962C8B-B14F-4D97-AF65-F5344CB8AC3E}">
        <p14:creationId xmlns:p14="http://schemas.microsoft.com/office/powerpoint/2010/main" val="1146877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37594" y="1281558"/>
            <a:ext cx="7956240" cy="440825"/>
          </a:xfrm>
        </p:spPr>
        <p:txBody>
          <a:bodyPr>
            <a:normAutofit fontScale="90000"/>
          </a:bodyPr>
          <a:lstStyle/>
          <a:p>
            <a:r>
              <a:rPr lang="en-GB"/>
              <a:t>How it works</a:t>
            </a:r>
            <a:endParaRPr lang="en-GB" sz="1200" b="0"/>
          </a:p>
        </p:txBody>
      </p:sp>
      <p:grpSp>
        <p:nvGrpSpPr>
          <p:cNvPr id="4" name="Group 3"/>
          <p:cNvGrpSpPr/>
          <p:nvPr/>
        </p:nvGrpSpPr>
        <p:grpSpPr>
          <a:xfrm>
            <a:off x="471641" y="2862780"/>
            <a:ext cx="1560453" cy="1568024"/>
            <a:chOff x="628855" y="2674039"/>
            <a:chExt cx="2080604" cy="2090699"/>
          </a:xfrm>
        </p:grpSpPr>
        <p:sp>
          <p:nvSpPr>
            <p:cNvPr id="24" name="Oval 23"/>
            <p:cNvSpPr/>
            <p:nvPr/>
          </p:nvSpPr>
          <p:spPr>
            <a:xfrm>
              <a:off x="628855" y="2674039"/>
              <a:ext cx="2080604" cy="209069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srgbClr val="FFFFFF"/>
                </a:solidFill>
                <a:latin typeface="Arial"/>
              </a:endParaRPr>
            </a:p>
          </p:txBody>
        </p:sp>
        <p:pic>
          <p:nvPicPr>
            <p:cNvPr id="1028" name="Picture 4" descr="Gerelateerde afbee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140" y="2968967"/>
              <a:ext cx="1428321" cy="14774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p:cNvGrpSpPr/>
          <p:nvPr/>
        </p:nvGrpSpPr>
        <p:grpSpPr>
          <a:xfrm>
            <a:off x="471641" y="2473591"/>
            <a:ext cx="4003398" cy="2393303"/>
            <a:chOff x="628854" y="2155120"/>
            <a:chExt cx="5337864" cy="3191071"/>
          </a:xfrm>
        </p:grpSpPr>
        <p:sp>
          <p:nvSpPr>
            <p:cNvPr id="40" name="Oval 39"/>
            <p:cNvSpPr/>
            <p:nvPr/>
          </p:nvSpPr>
          <p:spPr>
            <a:xfrm>
              <a:off x="628854" y="2155120"/>
              <a:ext cx="5337864" cy="319107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defRPr/>
              </a:pPr>
              <a:endParaRPr lang="en-GB" sz="1350">
                <a:solidFill>
                  <a:srgbClr val="000000"/>
                </a:solidFill>
                <a:latin typeface="Arial"/>
              </a:endParaRPr>
            </a:p>
          </p:txBody>
        </p:sp>
        <p:sp>
          <p:nvSpPr>
            <p:cNvPr id="41" name="TextBox 40"/>
            <p:cNvSpPr txBox="1"/>
            <p:nvPr/>
          </p:nvSpPr>
          <p:spPr>
            <a:xfrm>
              <a:off x="2863134" y="2434076"/>
              <a:ext cx="1720984" cy="400109"/>
            </a:xfrm>
            <a:prstGeom prst="rect">
              <a:avLst/>
            </a:prstGeom>
            <a:noFill/>
          </p:spPr>
          <p:txBody>
            <a:bodyPr wrap="none" rtlCol="0">
              <a:spAutoFit/>
            </a:bodyPr>
            <a:lstStyle/>
            <a:p>
              <a:pPr defTabSz="685800">
                <a:defRPr/>
              </a:pPr>
              <a:r>
                <a:rPr lang="en-GB" sz="1350">
                  <a:solidFill>
                    <a:srgbClr val="000000"/>
                  </a:solidFill>
                  <a:latin typeface="Arial"/>
                </a:rPr>
                <a:t>Main proposer</a:t>
              </a:r>
            </a:p>
          </p:txBody>
        </p:sp>
        <p:sp>
          <p:nvSpPr>
            <p:cNvPr id="42" name="TextBox 41"/>
            <p:cNvSpPr txBox="1"/>
            <p:nvPr/>
          </p:nvSpPr>
          <p:spPr>
            <a:xfrm>
              <a:off x="2863134" y="3366919"/>
              <a:ext cx="2439129" cy="400109"/>
            </a:xfrm>
            <a:prstGeom prst="rect">
              <a:avLst/>
            </a:prstGeom>
            <a:noFill/>
          </p:spPr>
          <p:txBody>
            <a:bodyPr wrap="none" rtlCol="0">
              <a:spAutoFit/>
            </a:bodyPr>
            <a:lstStyle/>
            <a:p>
              <a:pPr defTabSz="685800">
                <a:defRPr/>
              </a:pPr>
              <a:r>
                <a:rPr lang="en-GB" sz="1350">
                  <a:solidFill>
                    <a:srgbClr val="000000"/>
                  </a:solidFill>
                  <a:latin typeface="Arial"/>
                </a:rPr>
                <a:t>Secondary proposers</a:t>
              </a:r>
            </a:p>
          </p:txBody>
        </p:sp>
        <p:pic>
          <p:nvPicPr>
            <p:cNvPr id="43" name="Picture 12" descr="Flag of Italy.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4619" y="4492797"/>
              <a:ext cx="540000" cy="360000"/>
            </a:xfrm>
            <a:prstGeom prst="rect">
              <a:avLst/>
            </a:prstGeom>
            <a:noFill/>
            <a:ln>
              <a:solidFill>
                <a:schemeClr val="bg2">
                  <a:lumMod val="60000"/>
                  <a:lumOff val="40000"/>
                </a:schemeClr>
              </a:solidFill>
            </a:ln>
            <a:extLst>
              <a:ext uri="{909E8E84-426E-40DD-AFC4-6F175D3DCCD1}">
                <a14:hiddenFill xmlns:a14="http://schemas.microsoft.com/office/drawing/2010/main">
                  <a:solidFill>
                    <a:srgbClr val="FFFFFF"/>
                  </a:solidFill>
                </a14:hiddenFill>
              </a:ext>
            </a:extLst>
          </p:spPr>
        </p:pic>
        <p:pic>
          <p:nvPicPr>
            <p:cNvPr id="44" name="Picture 14" descr="Image of National Flag"/>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4735" y="3876848"/>
              <a:ext cx="540000" cy="360000"/>
            </a:xfrm>
            <a:prstGeom prst="rect">
              <a:avLst/>
            </a:prstGeom>
            <a:noFill/>
            <a:ln>
              <a:solidFill>
                <a:schemeClr val="bg2">
                  <a:lumMod val="60000"/>
                  <a:lumOff val="40000"/>
                </a:schemeClr>
              </a:solidFill>
            </a:ln>
            <a:extLst>
              <a:ext uri="{909E8E84-426E-40DD-AFC4-6F175D3DCCD1}">
                <a14:hiddenFill xmlns:a14="http://schemas.microsoft.com/office/drawing/2010/main">
                  <a:solidFill>
                    <a:srgbClr val="FFFFFF"/>
                  </a:solidFill>
                </a14:hiddenFill>
              </a:ext>
            </a:extLst>
          </p:spPr>
        </p:pic>
        <p:pic>
          <p:nvPicPr>
            <p:cNvPr id="45" name="Picture 16" descr="File:Flag of Belgium.svg"/>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3414" y="3876848"/>
              <a:ext cx="540000" cy="360000"/>
            </a:xfrm>
            <a:prstGeom prst="rect">
              <a:avLst/>
            </a:prstGeom>
            <a:noFill/>
            <a:ln>
              <a:solidFill>
                <a:schemeClr val="bg2">
                  <a:lumMod val="60000"/>
                  <a:lumOff val="40000"/>
                </a:schemeClr>
              </a:solidFill>
            </a:ln>
            <a:extLst>
              <a:ext uri="{909E8E84-426E-40DD-AFC4-6F175D3DCCD1}">
                <a14:hiddenFill xmlns:a14="http://schemas.microsoft.com/office/drawing/2010/main">
                  <a:solidFill>
                    <a:srgbClr val="FFFFFF"/>
                  </a:solidFill>
                </a14:hiddenFill>
              </a:ext>
            </a:extLst>
          </p:spPr>
        </p:pic>
        <p:pic>
          <p:nvPicPr>
            <p:cNvPr id="46" name="Picture 18" descr="Afbeeldingsresultaat voor country flag slovenia"/>
            <p:cNvPicPr preferRelativeResize="0">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2059" y="3845157"/>
              <a:ext cx="540000" cy="360000"/>
            </a:xfrm>
            <a:prstGeom prst="rect">
              <a:avLst/>
            </a:prstGeom>
            <a:noFill/>
            <a:ln>
              <a:solidFill>
                <a:schemeClr val="bg2">
                  <a:lumMod val="60000"/>
                  <a:lumOff val="40000"/>
                </a:schemeClr>
              </a:solidFill>
            </a:ln>
            <a:extLst>
              <a:ext uri="{909E8E84-426E-40DD-AFC4-6F175D3DCCD1}">
                <a14:hiddenFill xmlns:a14="http://schemas.microsoft.com/office/drawing/2010/main">
                  <a:solidFill>
                    <a:srgbClr val="FFFFFF"/>
                  </a:solidFill>
                </a14:hiddenFill>
              </a:ext>
            </a:extLst>
          </p:spPr>
        </p:pic>
        <p:pic>
          <p:nvPicPr>
            <p:cNvPr id="47" name="Picture 20" descr="Afbeeldingsresultaat voor country flag spain"/>
            <p:cNvPicPr preferRelativeResize="0">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2027" y="4472772"/>
              <a:ext cx="540000" cy="360000"/>
            </a:xfrm>
            <a:prstGeom prst="rect">
              <a:avLst/>
            </a:prstGeom>
            <a:noFill/>
            <a:ln>
              <a:solidFill>
                <a:schemeClr val="bg2">
                  <a:lumMod val="60000"/>
                  <a:lumOff val="40000"/>
                </a:schemeClr>
              </a:solidFill>
            </a:ln>
            <a:extLst>
              <a:ext uri="{909E8E84-426E-40DD-AFC4-6F175D3DCCD1}">
                <a14:hiddenFill xmlns:a14="http://schemas.microsoft.com/office/drawing/2010/main">
                  <a:solidFill>
                    <a:srgbClr val="FFFFFF"/>
                  </a:solidFill>
                </a14:hiddenFill>
              </a:ext>
            </a:extLst>
          </p:spPr>
        </p:pic>
        <p:pic>
          <p:nvPicPr>
            <p:cNvPr id="48" name="Picture 24" descr="Afbeeldingsresultaat voor country flag greece"/>
            <p:cNvPicPr preferRelativeResize="0">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57212" y="4472772"/>
              <a:ext cx="539207" cy="360000"/>
            </a:xfrm>
            <a:prstGeom prst="rect">
              <a:avLst/>
            </a:prstGeom>
            <a:noFill/>
            <a:ln>
              <a:solidFill>
                <a:schemeClr val="bg2">
                  <a:lumMod val="60000"/>
                  <a:lumOff val="40000"/>
                </a:schemeClr>
              </a:solidFill>
            </a:ln>
            <a:extLst>
              <a:ext uri="{909E8E84-426E-40DD-AFC4-6F175D3DCCD1}">
                <a14:hiddenFill xmlns:a14="http://schemas.microsoft.com/office/drawing/2010/main">
                  <a:solidFill>
                    <a:srgbClr val="FFFFFF"/>
                  </a:solidFill>
                </a14:hiddenFill>
              </a:ext>
            </a:extLst>
          </p:spPr>
        </p:pic>
        <p:pic>
          <p:nvPicPr>
            <p:cNvPr id="49" name="Picture 52" descr="Afbeeldingsresultaat voor country flag portugal"/>
            <p:cNvPicPr preferRelativeResize="0">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72027" y="2845729"/>
              <a:ext cx="540000" cy="360000"/>
            </a:xfrm>
            <a:prstGeom prst="rect">
              <a:avLst/>
            </a:prstGeom>
            <a:noFill/>
            <a:ln>
              <a:solidFill>
                <a:schemeClr val="bg2">
                  <a:lumMod val="60000"/>
                  <a:lumOff val="40000"/>
                </a:schemeClr>
              </a:solidFill>
            </a:ln>
            <a:extLst>
              <a:ext uri="{909E8E84-426E-40DD-AFC4-6F175D3DCCD1}">
                <a14:hiddenFill xmlns:a14="http://schemas.microsoft.com/office/drawing/2010/main">
                  <a:solidFill>
                    <a:srgbClr val="FFFFFF"/>
                  </a:solidFill>
                </a14:hiddenFill>
              </a:ext>
            </a:extLst>
          </p:spPr>
        </p:pic>
      </p:grpSp>
      <p:grpSp>
        <p:nvGrpSpPr>
          <p:cNvPr id="50" name="Group 49"/>
          <p:cNvGrpSpPr/>
          <p:nvPr/>
        </p:nvGrpSpPr>
        <p:grpSpPr>
          <a:xfrm>
            <a:off x="471641" y="1775143"/>
            <a:ext cx="8222194" cy="3736910"/>
            <a:chOff x="628854" y="1223858"/>
            <a:chExt cx="10962925" cy="4982546"/>
          </a:xfrm>
        </p:grpSpPr>
        <p:sp>
          <p:nvSpPr>
            <p:cNvPr id="51" name="Oval 50"/>
            <p:cNvSpPr/>
            <p:nvPr/>
          </p:nvSpPr>
          <p:spPr>
            <a:xfrm>
              <a:off x="628854" y="1223858"/>
              <a:ext cx="10962925" cy="498254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defRPr/>
              </a:pPr>
              <a:r>
                <a:rPr lang="en-GB" sz="1350">
                  <a:solidFill>
                    <a:srgbClr val="000000"/>
                  </a:solidFill>
                  <a:latin typeface="Arial"/>
                </a:rPr>
                <a:t>	</a:t>
              </a:r>
            </a:p>
          </p:txBody>
        </p:sp>
        <p:pic>
          <p:nvPicPr>
            <p:cNvPr id="52" name="Picture 22" descr="Afbeeldingsresultaat voor country flag norway"/>
            <p:cNvPicPr preferRelativeResize="0">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56292" y="2788798"/>
              <a:ext cx="540000" cy="360000"/>
            </a:xfrm>
            <a:prstGeom prst="rect">
              <a:avLst/>
            </a:prstGeom>
            <a:noFill/>
            <a:ln>
              <a:solidFill>
                <a:schemeClr val="bg2">
                  <a:lumMod val="60000"/>
                  <a:lumOff val="40000"/>
                </a:schemeClr>
              </a:solidFill>
            </a:ln>
            <a:extLst>
              <a:ext uri="{909E8E84-426E-40DD-AFC4-6F175D3DCCD1}">
                <a14:hiddenFill xmlns:a14="http://schemas.microsoft.com/office/drawing/2010/main">
                  <a:solidFill>
                    <a:srgbClr val="FFFFFF"/>
                  </a:solidFill>
                </a14:hiddenFill>
              </a:ext>
            </a:extLst>
          </p:spPr>
        </p:pic>
        <p:sp>
          <p:nvSpPr>
            <p:cNvPr id="53" name="TextBox 52"/>
            <p:cNvSpPr txBox="1"/>
            <p:nvPr/>
          </p:nvSpPr>
          <p:spPr>
            <a:xfrm>
              <a:off x="4222375" y="1483917"/>
              <a:ext cx="4627849" cy="677108"/>
            </a:xfrm>
            <a:prstGeom prst="rect">
              <a:avLst/>
            </a:prstGeom>
            <a:noFill/>
          </p:spPr>
          <p:txBody>
            <a:bodyPr wrap="none" rtlCol="0">
              <a:spAutoFit/>
            </a:bodyPr>
            <a:lstStyle/>
            <a:p>
              <a:pPr algn="ctr" defTabSz="685800">
                <a:defRPr/>
              </a:pPr>
              <a:r>
                <a:rPr lang="en-GB" sz="1350">
                  <a:solidFill>
                    <a:srgbClr val="000000"/>
                  </a:solidFill>
                  <a:latin typeface="Arial"/>
                </a:rPr>
                <a:t>COST Action participants </a:t>
              </a:r>
            </a:p>
            <a:p>
              <a:pPr algn="ctr" defTabSz="685800">
                <a:defRPr/>
              </a:pPr>
              <a:r>
                <a:rPr lang="en-GB" sz="1350">
                  <a:solidFill>
                    <a:srgbClr val="000000"/>
                  </a:solidFill>
                  <a:latin typeface="Arial"/>
                </a:rPr>
                <a:t>nominated by COST National Coordinators</a:t>
              </a:r>
            </a:p>
          </p:txBody>
        </p:sp>
        <p:pic>
          <p:nvPicPr>
            <p:cNvPr id="54" name="Picture 26" descr="Afbeeldingsresultaat voor country flag montenegro"/>
            <p:cNvPicPr preferRelativeResize="0">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35242" y="4568087"/>
              <a:ext cx="540000" cy="360000"/>
            </a:xfrm>
            <a:prstGeom prst="rect">
              <a:avLst/>
            </a:prstGeom>
            <a:noFill/>
            <a:ln>
              <a:solidFill>
                <a:schemeClr val="bg2">
                  <a:lumMod val="60000"/>
                  <a:lumOff val="40000"/>
                </a:schemeClr>
              </a:solidFill>
            </a:ln>
            <a:extLst>
              <a:ext uri="{909E8E84-426E-40DD-AFC4-6F175D3DCCD1}">
                <a14:hiddenFill xmlns:a14="http://schemas.microsoft.com/office/drawing/2010/main">
                  <a:solidFill>
                    <a:srgbClr val="FFFFFF"/>
                  </a:solidFill>
                </a14:hiddenFill>
              </a:ext>
            </a:extLst>
          </p:spPr>
        </p:pic>
        <p:pic>
          <p:nvPicPr>
            <p:cNvPr id="55" name="Picture 28" descr="Afbeeldingsresultaat voor country flag netherlands"/>
            <p:cNvPicPr preferRelativeResize="0">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23670" y="3406288"/>
              <a:ext cx="540000" cy="360000"/>
            </a:xfrm>
            <a:prstGeom prst="rect">
              <a:avLst/>
            </a:prstGeom>
            <a:noFill/>
            <a:ln>
              <a:solidFill>
                <a:schemeClr val="bg2">
                  <a:lumMod val="60000"/>
                  <a:lumOff val="40000"/>
                </a:schemeClr>
              </a:solidFill>
            </a:ln>
            <a:extLst>
              <a:ext uri="{909E8E84-426E-40DD-AFC4-6F175D3DCCD1}">
                <a14:hiddenFill xmlns:a14="http://schemas.microsoft.com/office/drawing/2010/main">
                  <a:solidFill>
                    <a:srgbClr val="FFFFFF"/>
                  </a:solidFill>
                </a14:hiddenFill>
              </a:ext>
            </a:extLst>
          </p:spPr>
        </p:pic>
        <p:pic>
          <p:nvPicPr>
            <p:cNvPr id="56" name="Picture 30" descr="Afbeeldingsresultaat voor country flag france"/>
            <p:cNvPicPr preferRelativeResize="0">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35242" y="2782625"/>
              <a:ext cx="540000" cy="360000"/>
            </a:xfrm>
            <a:prstGeom prst="rect">
              <a:avLst/>
            </a:prstGeom>
            <a:noFill/>
            <a:ln>
              <a:solidFill>
                <a:schemeClr val="bg2">
                  <a:lumMod val="60000"/>
                  <a:lumOff val="40000"/>
                </a:schemeClr>
              </a:solidFill>
            </a:ln>
            <a:extLst>
              <a:ext uri="{909E8E84-426E-40DD-AFC4-6F175D3DCCD1}">
                <a14:hiddenFill xmlns:a14="http://schemas.microsoft.com/office/drawing/2010/main">
                  <a:solidFill>
                    <a:srgbClr val="FFFFFF"/>
                  </a:solidFill>
                </a14:hiddenFill>
              </a:ext>
            </a:extLst>
          </p:spPr>
        </p:pic>
        <p:pic>
          <p:nvPicPr>
            <p:cNvPr id="57" name="Picture 32" descr="Afbeeldingsresultaat voor country flag germany"/>
            <p:cNvPicPr preferRelativeResize="0">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60771" y="3401875"/>
              <a:ext cx="540000" cy="360000"/>
            </a:xfrm>
            <a:prstGeom prst="rect">
              <a:avLst/>
            </a:prstGeom>
            <a:noFill/>
            <a:ln>
              <a:solidFill>
                <a:schemeClr val="bg2">
                  <a:lumMod val="60000"/>
                  <a:lumOff val="40000"/>
                </a:schemeClr>
              </a:solidFill>
            </a:ln>
            <a:extLst>
              <a:ext uri="{909E8E84-426E-40DD-AFC4-6F175D3DCCD1}">
                <a14:hiddenFill xmlns:a14="http://schemas.microsoft.com/office/drawing/2010/main">
                  <a:solidFill>
                    <a:srgbClr val="FFFFFF"/>
                  </a:solidFill>
                </a14:hiddenFill>
              </a:ext>
            </a:extLst>
          </p:spPr>
        </p:pic>
        <p:pic>
          <p:nvPicPr>
            <p:cNvPr id="58" name="Picture 34" descr="Afbeeldingsresultaat voor country flag hungary"/>
            <p:cNvPicPr preferRelativeResize="0">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50771" y="3396799"/>
              <a:ext cx="540000" cy="360000"/>
            </a:xfrm>
            <a:prstGeom prst="rect">
              <a:avLst/>
            </a:prstGeom>
            <a:noFill/>
            <a:ln>
              <a:solidFill>
                <a:schemeClr val="bg2">
                  <a:lumMod val="60000"/>
                  <a:lumOff val="40000"/>
                </a:schemeClr>
              </a:solidFill>
            </a:ln>
            <a:extLst>
              <a:ext uri="{909E8E84-426E-40DD-AFC4-6F175D3DCCD1}">
                <a14:hiddenFill xmlns:a14="http://schemas.microsoft.com/office/drawing/2010/main">
                  <a:solidFill>
                    <a:srgbClr val="FFFFFF"/>
                  </a:solidFill>
                </a14:hiddenFill>
              </a:ext>
            </a:extLst>
          </p:spPr>
        </p:pic>
        <p:pic>
          <p:nvPicPr>
            <p:cNvPr id="59" name="Picture 36" descr="Afbeeldingsresultaat voor country flag slovak"/>
            <p:cNvPicPr preferRelativeResize="0">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050771" y="2788468"/>
              <a:ext cx="540000" cy="360000"/>
            </a:xfrm>
            <a:prstGeom prst="rect">
              <a:avLst/>
            </a:prstGeom>
            <a:noFill/>
            <a:ln>
              <a:solidFill>
                <a:schemeClr val="bg2">
                  <a:lumMod val="60000"/>
                  <a:lumOff val="40000"/>
                </a:schemeClr>
              </a:solidFill>
            </a:ln>
            <a:extLst>
              <a:ext uri="{909E8E84-426E-40DD-AFC4-6F175D3DCCD1}">
                <a14:hiddenFill xmlns:a14="http://schemas.microsoft.com/office/drawing/2010/main">
                  <a:solidFill>
                    <a:srgbClr val="FFFFFF"/>
                  </a:solidFill>
                </a14:hiddenFill>
              </a:ext>
            </a:extLst>
          </p:spPr>
        </p:pic>
        <p:pic>
          <p:nvPicPr>
            <p:cNvPr id="60" name="Picture 38" descr="Afbeeldingsresultaat voor country flag croatia"/>
            <p:cNvPicPr preferRelativeResize="0">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23670" y="2772350"/>
              <a:ext cx="540000" cy="360000"/>
            </a:xfrm>
            <a:prstGeom prst="rect">
              <a:avLst/>
            </a:prstGeom>
            <a:noFill/>
            <a:ln>
              <a:solidFill>
                <a:schemeClr val="bg2">
                  <a:lumMod val="60000"/>
                  <a:lumOff val="40000"/>
                </a:schemeClr>
              </a:solidFill>
            </a:ln>
            <a:extLst>
              <a:ext uri="{909E8E84-426E-40DD-AFC4-6F175D3DCCD1}">
                <a14:hiddenFill xmlns:a14="http://schemas.microsoft.com/office/drawing/2010/main">
                  <a:solidFill>
                    <a:srgbClr val="FFFFFF"/>
                  </a:solidFill>
                </a14:hiddenFill>
              </a:ext>
            </a:extLst>
          </p:spPr>
        </p:pic>
        <p:pic>
          <p:nvPicPr>
            <p:cNvPr id="61" name="Picture 40" descr="Afbeeldingsresultaat"/>
            <p:cNvPicPr preferRelativeResize="0">
              <a:picLocks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597177" y="4568087"/>
              <a:ext cx="540000" cy="360000"/>
            </a:xfrm>
            <a:prstGeom prst="rect">
              <a:avLst/>
            </a:prstGeom>
            <a:noFill/>
            <a:ln>
              <a:solidFill>
                <a:schemeClr val="bg2">
                  <a:lumMod val="60000"/>
                  <a:lumOff val="40000"/>
                </a:schemeClr>
              </a:solidFill>
            </a:ln>
            <a:extLst>
              <a:ext uri="{909E8E84-426E-40DD-AFC4-6F175D3DCCD1}">
                <a14:hiddenFill xmlns:a14="http://schemas.microsoft.com/office/drawing/2010/main">
                  <a:solidFill>
                    <a:srgbClr val="FFFFFF"/>
                  </a:solidFill>
                </a14:hiddenFill>
              </a:ext>
            </a:extLst>
          </p:spPr>
        </p:pic>
        <p:pic>
          <p:nvPicPr>
            <p:cNvPr id="62" name="Picture 42" descr="Afbeeldingsresultaat voor country flag uk"/>
            <p:cNvPicPr preferRelativeResize="0">
              <a:picLocks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270203" y="3963418"/>
              <a:ext cx="540000" cy="360000"/>
            </a:xfrm>
            <a:prstGeom prst="rect">
              <a:avLst/>
            </a:prstGeom>
            <a:noFill/>
            <a:ln>
              <a:solidFill>
                <a:schemeClr val="bg2">
                  <a:lumMod val="60000"/>
                  <a:lumOff val="40000"/>
                </a:schemeClr>
              </a:solidFill>
            </a:ln>
            <a:extLst>
              <a:ext uri="{909E8E84-426E-40DD-AFC4-6F175D3DCCD1}">
                <a14:hiddenFill xmlns:a14="http://schemas.microsoft.com/office/drawing/2010/main">
                  <a:solidFill>
                    <a:srgbClr val="FFFFFF"/>
                  </a:solidFill>
                </a14:hiddenFill>
              </a:ext>
            </a:extLst>
          </p:spPr>
        </p:pic>
        <p:pic>
          <p:nvPicPr>
            <p:cNvPr id="63" name="Picture 44" descr="Afbeeldingsresultaat voor country flag ireland"/>
            <p:cNvPicPr preferRelativeResize="0">
              <a:picLocks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062728" y="3975645"/>
              <a:ext cx="540000" cy="360000"/>
            </a:xfrm>
            <a:prstGeom prst="rect">
              <a:avLst/>
            </a:prstGeom>
            <a:noFill/>
            <a:ln>
              <a:solidFill>
                <a:schemeClr val="bg2">
                  <a:lumMod val="60000"/>
                  <a:lumOff val="40000"/>
                </a:schemeClr>
              </a:solidFill>
            </a:ln>
            <a:extLst>
              <a:ext uri="{909E8E84-426E-40DD-AFC4-6F175D3DCCD1}">
                <a14:hiddenFill xmlns:a14="http://schemas.microsoft.com/office/drawing/2010/main">
                  <a:solidFill>
                    <a:srgbClr val="FFFFFF"/>
                  </a:solidFill>
                </a14:hiddenFill>
              </a:ext>
            </a:extLst>
          </p:spPr>
        </p:pic>
        <p:pic>
          <p:nvPicPr>
            <p:cNvPr id="64" name="Picture 46" descr="Afbeeldingsresultaat voor country flag iceland"/>
            <p:cNvPicPr preferRelativeResize="0">
              <a:picLocks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854472" y="3984981"/>
              <a:ext cx="540000" cy="360000"/>
            </a:xfrm>
            <a:prstGeom prst="rect">
              <a:avLst/>
            </a:prstGeom>
            <a:noFill/>
            <a:ln>
              <a:solidFill>
                <a:schemeClr val="bg2">
                  <a:lumMod val="60000"/>
                  <a:lumOff val="40000"/>
                </a:schemeClr>
              </a:solidFill>
            </a:ln>
            <a:extLst>
              <a:ext uri="{909E8E84-426E-40DD-AFC4-6F175D3DCCD1}">
                <a14:hiddenFill xmlns:a14="http://schemas.microsoft.com/office/drawing/2010/main">
                  <a:solidFill>
                    <a:srgbClr val="FFFFFF"/>
                  </a:solidFill>
                </a14:hiddenFill>
              </a:ext>
            </a:extLst>
          </p:spPr>
        </p:pic>
        <p:pic>
          <p:nvPicPr>
            <p:cNvPr id="65" name="Picture 50" descr="Flag of Finland.svg"/>
            <p:cNvPicPr preferRelativeResize="0">
              <a:picLocks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266300" y="2797410"/>
              <a:ext cx="540000" cy="360000"/>
            </a:xfrm>
            <a:prstGeom prst="rect">
              <a:avLst/>
            </a:prstGeom>
            <a:noFill/>
            <a:ln>
              <a:solidFill>
                <a:schemeClr val="bg2">
                  <a:lumMod val="60000"/>
                  <a:lumOff val="40000"/>
                </a:schemeClr>
              </a:solidFill>
            </a:ln>
            <a:extLst>
              <a:ext uri="{909E8E84-426E-40DD-AFC4-6F175D3DCCD1}">
                <a14:hiddenFill xmlns:a14="http://schemas.microsoft.com/office/drawing/2010/main">
                  <a:solidFill>
                    <a:srgbClr val="FFFFFF"/>
                  </a:solidFill>
                </a14:hiddenFill>
              </a:ext>
            </a:extLst>
          </p:spPr>
        </p:pic>
        <p:pic>
          <p:nvPicPr>
            <p:cNvPr id="66" name="Picture 54" descr="Afbeeldingsresultaat voor national flag czech republic"/>
            <p:cNvPicPr preferRelativeResize="0">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623670" y="3966659"/>
              <a:ext cx="540000" cy="358594"/>
            </a:xfrm>
            <a:prstGeom prst="rect">
              <a:avLst/>
            </a:prstGeom>
            <a:noFill/>
            <a:ln>
              <a:solidFill>
                <a:schemeClr val="bg2">
                  <a:lumMod val="60000"/>
                  <a:lumOff val="40000"/>
                </a:schemeClr>
              </a:solidFill>
            </a:ln>
            <a:extLst>
              <a:ext uri="{909E8E84-426E-40DD-AFC4-6F175D3DCCD1}">
                <a14:hiddenFill xmlns:a14="http://schemas.microsoft.com/office/drawing/2010/main">
                  <a:solidFill>
                    <a:srgbClr val="FFFFFF"/>
                  </a:solidFill>
                </a14:hiddenFill>
              </a:ext>
            </a:extLst>
          </p:spPr>
        </p:pic>
        <p:pic>
          <p:nvPicPr>
            <p:cNvPr id="67" name="Picture 64" descr="Afbeeldingsresultaat voor country flag israel"/>
            <p:cNvPicPr preferRelativeResize="0">
              <a:picLocks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372052" y="4568087"/>
              <a:ext cx="540000" cy="360000"/>
            </a:xfrm>
            <a:prstGeom prst="rect">
              <a:avLst/>
            </a:prstGeom>
            <a:noFill/>
            <a:ln>
              <a:solidFill>
                <a:schemeClr val="bg2">
                  <a:lumMod val="60000"/>
                  <a:lumOff val="40000"/>
                </a:schemeClr>
              </a:solidFill>
            </a:ln>
            <a:extLst>
              <a:ext uri="{909E8E84-426E-40DD-AFC4-6F175D3DCCD1}">
                <a14:hiddenFill xmlns:a14="http://schemas.microsoft.com/office/drawing/2010/main">
                  <a:solidFill>
                    <a:srgbClr val="FFFFFF"/>
                  </a:solidFill>
                </a14:hiddenFill>
              </a:ext>
            </a:extLst>
          </p:spPr>
        </p:pic>
        <p:pic>
          <p:nvPicPr>
            <p:cNvPr id="68" name="Picture 66" descr="Afbeeldingsresultaat voor country flag estonia"/>
            <p:cNvPicPr preferRelativeResize="0">
              <a:picLocks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266300" y="3408769"/>
              <a:ext cx="540000" cy="360000"/>
            </a:xfrm>
            <a:prstGeom prst="rect">
              <a:avLst/>
            </a:prstGeom>
            <a:noFill/>
            <a:ln>
              <a:solidFill>
                <a:schemeClr val="bg2">
                  <a:lumMod val="60000"/>
                  <a:lumOff val="40000"/>
                </a:schemeClr>
              </a:solidFill>
            </a:ln>
            <a:extLst>
              <a:ext uri="{909E8E84-426E-40DD-AFC4-6F175D3DCCD1}">
                <a14:hiddenFill xmlns:a14="http://schemas.microsoft.com/office/drawing/2010/main">
                  <a:solidFill>
                    <a:srgbClr val="FFFFFF"/>
                  </a:solidFill>
                </a14:hiddenFill>
              </a:ext>
            </a:extLst>
          </p:spPr>
        </p:pic>
        <p:pic>
          <p:nvPicPr>
            <p:cNvPr id="69" name="Picture 68" descr="Afbeeldingsresultaat voor country flag malta"/>
            <p:cNvPicPr preferRelativeResize="0">
              <a:picLocks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356292" y="3401822"/>
              <a:ext cx="540000" cy="360000"/>
            </a:xfrm>
            <a:prstGeom prst="rect">
              <a:avLst/>
            </a:prstGeom>
            <a:noFill/>
            <a:ln>
              <a:solidFill>
                <a:schemeClr val="bg2">
                  <a:lumMod val="60000"/>
                  <a:lumOff val="40000"/>
                </a:schemeClr>
              </a:solidFill>
            </a:ln>
            <a:extLst>
              <a:ext uri="{909E8E84-426E-40DD-AFC4-6F175D3DCCD1}">
                <a14:hiddenFill xmlns:a14="http://schemas.microsoft.com/office/drawing/2010/main">
                  <a:solidFill>
                    <a:srgbClr val="FFFFFF"/>
                  </a:solidFill>
                </a14:hiddenFill>
              </a:ext>
            </a:extLst>
          </p:spPr>
        </p:pic>
        <p:pic>
          <p:nvPicPr>
            <p:cNvPr id="70" name="Picture 70" descr="Afbeeldingsresultaat voor country flag latvia"/>
            <p:cNvPicPr preferRelativeResize="0">
              <a:picLocks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356292" y="3963418"/>
              <a:ext cx="540000" cy="360000"/>
            </a:xfrm>
            <a:prstGeom prst="rect">
              <a:avLst/>
            </a:prstGeom>
            <a:noFill/>
            <a:ln>
              <a:solidFill>
                <a:schemeClr val="bg2">
                  <a:lumMod val="60000"/>
                  <a:lumOff val="40000"/>
                </a:schemeClr>
              </a:solidFill>
            </a:ln>
            <a:extLst>
              <a:ext uri="{909E8E84-426E-40DD-AFC4-6F175D3DCCD1}">
                <a14:hiddenFill xmlns:a14="http://schemas.microsoft.com/office/drawing/2010/main">
                  <a:solidFill>
                    <a:srgbClr val="FFFFFF"/>
                  </a:solidFill>
                </a14:hiddenFill>
              </a:ext>
            </a:extLst>
          </p:spPr>
        </p:pic>
        <p:pic>
          <p:nvPicPr>
            <p:cNvPr id="71" name="Picture 76" descr="Afbeeldingsresultaat voor country flag lithuania"/>
            <p:cNvPicPr preferRelativeResize="0">
              <a:picLocks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270203" y="4574777"/>
              <a:ext cx="540000" cy="360000"/>
            </a:xfrm>
            <a:prstGeom prst="rect">
              <a:avLst/>
            </a:prstGeom>
            <a:noFill/>
            <a:ln>
              <a:solidFill>
                <a:schemeClr val="bg2">
                  <a:lumMod val="60000"/>
                  <a:lumOff val="40000"/>
                </a:schemeClr>
              </a:solidFill>
            </a:ln>
            <a:extLst>
              <a:ext uri="{909E8E84-426E-40DD-AFC4-6F175D3DCCD1}">
                <a14:hiddenFill xmlns:a14="http://schemas.microsoft.com/office/drawing/2010/main">
                  <a:solidFill>
                    <a:srgbClr val="FFFFFF"/>
                  </a:solidFill>
                </a14:hiddenFill>
              </a:ext>
            </a:extLst>
          </p:spPr>
        </p:pic>
        <p:pic>
          <p:nvPicPr>
            <p:cNvPr id="72" name="Picture 78" descr="Gerelateerde afbeelding"/>
            <p:cNvPicPr preferRelativeResize="0">
              <a:picLocks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7044970" y="4553339"/>
              <a:ext cx="540000" cy="360000"/>
            </a:xfrm>
            <a:prstGeom prst="rect">
              <a:avLst/>
            </a:prstGeom>
            <a:noFill/>
            <a:ln>
              <a:solidFill>
                <a:schemeClr val="bg2">
                  <a:lumMod val="60000"/>
                  <a:lumOff val="40000"/>
                </a:schemeClr>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7512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edge">
                                      <p:cBhvr>
                                        <p:cTn id="12" dur="20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edge">
                                      <p:cBhvr>
                                        <p:cTn id="17"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ue and Purple">
  <a:themeElements>
    <a:clrScheme name="COST COLORS">
      <a:dk1>
        <a:srgbClr val="000000"/>
      </a:dk1>
      <a:lt1>
        <a:srgbClr val="FFFFFF"/>
      </a:lt1>
      <a:dk2>
        <a:srgbClr val="737373"/>
      </a:dk2>
      <a:lt2>
        <a:srgbClr val="D2D2CD"/>
      </a:lt2>
      <a:accent1>
        <a:srgbClr val="2D3778"/>
      </a:accent1>
      <a:accent2>
        <a:srgbClr val="6E82BE"/>
      </a:accent2>
      <a:accent3>
        <a:srgbClr val="692364"/>
      </a:accent3>
      <a:accent4>
        <a:srgbClr val="961E64"/>
      </a:accent4>
      <a:accent5>
        <a:srgbClr val="E1783C"/>
      </a:accent5>
      <a:accent6>
        <a:srgbClr val="00AB9D"/>
      </a:accent6>
      <a:hlink>
        <a:srgbClr val="D7D2C3"/>
      </a:hlink>
      <a:folHlink>
        <a:srgbClr val="9B9B9B"/>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ST_ppt-4_3 [Read-Only]" id="{37ECBAFF-4DFA-4F5C-8AD7-65D8BE44181A}" vid="{4EDF9948-8D1F-439A-83C8-5C2E1805FE0F}"/>
    </a:ext>
  </a:extLst>
</a:theme>
</file>

<file path=ppt/theme/theme2.xml><?xml version="1.0" encoding="utf-8"?>
<a:theme xmlns:a="http://schemas.openxmlformats.org/drawingml/2006/main" name="Blue and Green">
  <a:themeElements>
    <a:clrScheme name="COST 1">
      <a:dk1>
        <a:srgbClr val="000000"/>
      </a:dk1>
      <a:lt1>
        <a:srgbClr val="FFFFFF"/>
      </a:lt1>
      <a:dk2>
        <a:srgbClr val="656865"/>
      </a:dk2>
      <a:lt2>
        <a:srgbClr val="C5C5BD"/>
      </a:lt2>
      <a:accent1>
        <a:srgbClr val="263264"/>
      </a:accent1>
      <a:accent2>
        <a:srgbClr val="5E78AD"/>
      </a:accent2>
      <a:accent3>
        <a:srgbClr val="5B2650"/>
      </a:accent3>
      <a:accent4>
        <a:srgbClr val="99245C"/>
      </a:accent4>
      <a:accent5>
        <a:srgbClr val="E5713E"/>
      </a:accent5>
      <a:accent6>
        <a:srgbClr val="00AB9D"/>
      </a:accent6>
      <a:hlink>
        <a:srgbClr val="C8C3B1"/>
      </a:hlink>
      <a:folHlink>
        <a:srgbClr val="8A8F8C"/>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ST_ppt-4_3 [Read-Only]" id="{37ECBAFF-4DFA-4F5C-8AD7-65D8BE44181A}" vid="{C0C5030F-08BB-4B8A-8CA3-C16A26A0FE95}"/>
    </a:ext>
  </a:extLst>
</a:theme>
</file>

<file path=ppt/theme/theme3.xml><?xml version="1.0" encoding="utf-8"?>
<a:theme xmlns:a="http://schemas.openxmlformats.org/drawingml/2006/main" name="Office Teması">
  <a:themeElements>
    <a:clrScheme name="Ofis">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is">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2BE62856F819D4D92A9231ED53A7E17" ma:contentTypeVersion="5" ma:contentTypeDescription="Create a new document." ma:contentTypeScope="" ma:versionID="7665cecc1f6752356649a17b22fabefb">
  <xsd:schema xmlns:xsd="http://www.w3.org/2001/XMLSchema" xmlns:xs="http://www.w3.org/2001/XMLSchema" xmlns:p="http://schemas.microsoft.com/office/2006/metadata/properties" xmlns:ns2="9eeb86a8-7961-4ffa-97f6-c20b795261e2" xmlns:ns3="http://schemas.microsoft.com/sharepoint/v4" xmlns:ns4="a5de7599-84fe-424e-a294-decca3e704d5" targetNamespace="http://schemas.microsoft.com/office/2006/metadata/properties" ma:root="true" ma:fieldsID="4c9192eb5d1c6b583e11db3c917ce06a" ns2:_="" ns3:_="" ns4:_="">
    <xsd:import namespace="9eeb86a8-7961-4ffa-97f6-c20b795261e2"/>
    <xsd:import namespace="http://schemas.microsoft.com/sharepoint/v4"/>
    <xsd:import namespace="a5de7599-84fe-424e-a294-decca3e704d5"/>
    <xsd:element name="properties">
      <xsd:complexType>
        <xsd:sequence>
          <xsd:element name="documentManagement">
            <xsd:complexType>
              <xsd:all>
                <xsd:element ref="ns2:SharedWithUsers" minOccurs="0"/>
                <xsd:element ref="ns2:SharedWithDetails" minOccurs="0"/>
                <xsd:element ref="ns3:IconOverlay" minOccurs="0"/>
                <xsd:element ref="ns4:MediaServiceMetadata" minOccurs="0"/>
                <xsd:element ref="ns4: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eb86a8-7961-4ffa-97f6-c20b795261e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0"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5de7599-84fe-424e-a294-decca3e704d5"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D167A04-9817-430A-AF75-F0CF73F51279}">
  <ds:schemaRefs>
    <ds:schemaRef ds:uri="http://schemas.microsoft.com/sharepoint/v3/contenttype/forms"/>
  </ds:schemaRefs>
</ds:datastoreItem>
</file>

<file path=customXml/itemProps2.xml><?xml version="1.0" encoding="utf-8"?>
<ds:datastoreItem xmlns:ds="http://schemas.openxmlformats.org/officeDocument/2006/customXml" ds:itemID="{0E416929-7233-4C89-B20F-D6826E819472}">
  <ds:schemaRefs>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4"/>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7B2945D-4D07-484D-AC01-2C395676D919}">
  <ds:schemaRefs>
    <ds:schemaRef ds:uri="9eeb86a8-7961-4ffa-97f6-c20b795261e2"/>
    <ds:schemaRef ds:uri="a5de7599-84fe-424e-a294-decca3e704d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4"/>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824</TotalTime>
  <Words>2939</Words>
  <Application>Microsoft Macintosh PowerPoint</Application>
  <PresentationFormat>Ekran Gösterisi (4:3)</PresentationFormat>
  <Paragraphs>373</Paragraphs>
  <Slides>46</Slides>
  <Notes>25</Notes>
  <HiddenSlides>0</HiddenSlides>
  <MMClips>0</MMClips>
  <ScaleCrop>false</ScaleCrop>
  <HeadingPairs>
    <vt:vector size="6" baseType="variant">
      <vt:variant>
        <vt:lpstr>Kullanılan Yazı Tipleri</vt:lpstr>
      </vt:variant>
      <vt:variant>
        <vt:i4>8</vt:i4>
      </vt:variant>
      <vt:variant>
        <vt:lpstr>Tema</vt:lpstr>
      </vt:variant>
      <vt:variant>
        <vt:i4>3</vt:i4>
      </vt:variant>
      <vt:variant>
        <vt:lpstr>Slayt Başlıkları</vt:lpstr>
      </vt:variant>
      <vt:variant>
        <vt:i4>46</vt:i4>
      </vt:variant>
    </vt:vector>
  </HeadingPairs>
  <TitlesOfParts>
    <vt:vector size="57" baseType="lpstr">
      <vt:lpstr>Arial</vt:lpstr>
      <vt:lpstr>Calibri</vt:lpstr>
      <vt:lpstr>Calibri Light</vt:lpstr>
      <vt:lpstr>inherit</vt:lpstr>
      <vt:lpstr>MS Mincho</vt:lpstr>
      <vt:lpstr>Times New Roman</vt:lpstr>
      <vt:lpstr>Verdana</vt:lpstr>
      <vt:lpstr>Wingdings</vt:lpstr>
      <vt:lpstr>Blue and Purple</vt:lpstr>
      <vt:lpstr>Blue and Green</vt:lpstr>
      <vt:lpstr>Office Teması</vt:lpstr>
      <vt:lpstr>COST Projeleri  Uluslararası İşbirliği</vt:lpstr>
      <vt:lpstr>PowerPoint Sunusu</vt:lpstr>
      <vt:lpstr>PowerPoint Sunusu</vt:lpstr>
      <vt:lpstr>37 COST members</vt:lpstr>
      <vt:lpstr>Near Neighbour Countries</vt:lpstr>
      <vt:lpstr>International Partner Countries</vt:lpstr>
      <vt:lpstr>3 level scientific classification</vt:lpstr>
      <vt:lpstr>PowerPoint Sunusu</vt:lpstr>
      <vt:lpstr>How it works</vt:lpstr>
      <vt:lpstr>PowerPoint Sunusu</vt:lpstr>
      <vt:lpstr>PowerPoint Sunusu</vt:lpstr>
      <vt:lpstr>PowerPoint Sunusu</vt:lpstr>
      <vt:lpstr>PowerPoint Sunusu</vt:lpstr>
      <vt:lpstr>PowerPoint Sunusu</vt:lpstr>
      <vt:lpstr>PowerPoint Sunusu</vt:lpstr>
      <vt:lpstr>COST aksiyonlarına katılım</vt:lpstr>
      <vt:lpstr>Core policies</vt:lpstr>
      <vt:lpstr>COST Inclusiveness Target Countries</vt:lpstr>
      <vt:lpstr>Task force measures to increase spending for researchers from ITC   </vt:lpstr>
      <vt:lpstr>Search an Action/contact</vt:lpstr>
      <vt:lpstr>Join an Action </vt:lpstr>
      <vt:lpstr>Mevcut aksiyonlara katılım</vt:lpstr>
      <vt:lpstr>PowerPoint Sunusu</vt:lpstr>
      <vt:lpstr>PowerPoint Sunusu</vt:lpstr>
      <vt:lpstr>Destek mektubu ile katılım</vt:lpstr>
      <vt:lpstr>Role of COST in the ERA – 3 Strategic Priorities </vt:lpstr>
      <vt:lpstr>COST as H2020 pre-portal</vt:lpstr>
      <vt:lpstr>Positioning COST in the ERA - H2020 and beyond</vt:lpstr>
      <vt:lpstr>Boosting careers of young researchers </vt:lpstr>
      <vt:lpstr>PowerPoint Sunusu</vt:lpstr>
      <vt:lpstr>COST Connect objectives: increased visibility and impact</vt:lpstr>
      <vt:lpstr>Executed and planned events</vt:lpstr>
      <vt:lpstr>Revision of the evaluation questions </vt:lpstr>
      <vt:lpstr>7. Evaluation</vt:lpstr>
      <vt:lpstr>PowerPoint Sunusu</vt:lpstr>
      <vt:lpstr>Contact and engage with us</vt:lpstr>
      <vt:lpstr>Bilim ve Teknoloji  Araştırma ve uygulama merkezi  (bitam)  </vt:lpstr>
      <vt:lpstr>BİTAM</vt:lpstr>
      <vt:lpstr>BİTAM</vt:lpstr>
      <vt:lpstr>BİTAM</vt:lpstr>
      <vt:lpstr>BİTAM</vt:lpstr>
      <vt:lpstr>BİTAM</vt:lpstr>
      <vt:lpstr>PowerPoint Sunusu</vt:lpstr>
      <vt:lpstr>PowerPoint Sunusu</vt:lpstr>
      <vt:lpstr>PowerPoint Sunusu</vt:lpstr>
      <vt:lpstr>PowerPoint Sunusu</vt:lpstr>
    </vt:vector>
  </TitlesOfParts>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Sixth meeting of the Scientific Committee</dc:title>
  <cp:lastModifiedBy>Microsoft Office Kullanıcısı</cp:lastModifiedBy>
  <cp:revision>34</cp:revision>
  <dcterms:modified xsi:type="dcterms:W3CDTF">2019-03-21T10:29:21Z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0x010100D2BE62856F819D4D92A9231ED53A7E17</vt:lpwstr>
  </property>
  <property fmtid="{D5CDD505-2E9C-101B-9397-08002B2CF9AE}" pid="3" name="Stakeholders">
    <vt:lpwstr/>
  </property>
  <property fmtid="{D5CDD505-2E9C-101B-9397-08002B2CF9AE}" pid="4" name="Process">
    <vt:lpwstr/>
  </property>
  <property fmtid="{D5CDD505-2E9C-101B-9397-08002B2CF9AE}" pid="5" name="Doument_x0020_Type">
    <vt:lpwstr/>
  </property>
  <property fmtid="{D5CDD505-2E9C-101B-9397-08002B2CF9AE}" pid="6" name="Doument Type">
    <vt:lpwstr/>
  </property>
</Properties>
</file>