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535" autoAdjust="0"/>
  </p:normalViewPr>
  <p:slideViewPr>
    <p:cSldViewPr snapToGrid="0">
      <p:cViewPr varScale="1">
        <p:scale>
          <a:sx n="88" d="100"/>
          <a:sy n="88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54D60-9B70-4995-8F4C-EE62CE5CD3C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A30B03-CF8A-44C1-9AE7-C1DF597CA257}">
      <dgm:prSet phldrT="[Metin]" custT="1"/>
      <dgm:spPr>
        <a:solidFill>
          <a:schemeClr val="accent6">
            <a:lumMod val="75000"/>
          </a:schemeClr>
        </a:solidFill>
      </dgm:spPr>
      <dgm:t>
        <a:bodyPr lIns="0" tIns="0" rIns="0" bIns="0"/>
        <a:lstStyle/>
        <a:p>
          <a:r>
            <a:rPr lang="tr-TR" sz="1800" b="1" dirty="0" smtClean="0">
              <a:latin typeface="Arial" panose="020B0604020202020204" pitchFamily="34" charset="0"/>
              <a:cs typeface="Arial" panose="020B0604020202020204" pitchFamily="34" charset="0"/>
            </a:rPr>
            <a:t>Ar-Ge Proje Etkileşimleri, Kaynak Paylaşımı</a:t>
          </a:r>
          <a:endParaRPr lang="tr-TR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908B14-B9CB-44EF-A75E-E933A17EC371}" type="parTrans" cxnId="{3AFF9FEC-B6DE-4BCE-8931-D4303C6B3C00}">
      <dgm:prSet/>
      <dgm:spPr/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07F34-4BD1-4C89-B259-4E54CDA02EA2}" type="sibTrans" cxnId="{3AFF9FEC-B6DE-4BCE-8931-D4303C6B3C00}">
      <dgm:prSet/>
      <dgm:spPr/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441CE-59CE-4CC7-9624-6A59D398E45D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Üniversite Ar-Ge</a:t>
          </a:r>
          <a:endParaRPr lang="tr-T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F2FD67-53A7-4A4E-BAAF-311C745206F0}" type="parTrans" cxnId="{D822C84A-6525-4CED-A898-840834CA5235}">
      <dgm:prSet/>
      <dgm:spPr/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63558D-CDA9-4BAA-B766-782B7A11E80B}" type="sibTrans" cxnId="{D822C84A-6525-4CED-A898-840834CA5235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0E1F38-D68F-41ED-8B99-0B07F96EB36E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800" b="1" dirty="0" smtClean="0">
              <a:latin typeface="Arial" panose="020B0604020202020204" pitchFamily="34" charset="0"/>
              <a:cs typeface="Arial" panose="020B0604020202020204" pitchFamily="34" charset="0"/>
            </a:rPr>
            <a:t>Özel Sektör </a:t>
          </a:r>
        </a:p>
        <a:p>
          <a:r>
            <a:rPr lang="tr-TR" sz="1800" b="1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B0792-91F7-41AE-A5DE-7F620AFE6DBB}" type="parTrans" cxnId="{5136DB59-6367-4427-BA61-4D90994AFC35}">
      <dgm:prSet/>
      <dgm:spPr/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18C13-5A28-4EFC-B05F-465552C3A495}" type="sibTrans" cxnId="{5136DB59-6367-4427-BA61-4D90994AFC35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C7574-4AA8-4F2B-A9D9-D91B96B15BE9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800" b="1" dirty="0" smtClean="0">
              <a:latin typeface="Arial" panose="020B0604020202020204" pitchFamily="34" charset="0"/>
              <a:cs typeface="Arial" panose="020B0604020202020204" pitchFamily="34" charset="0"/>
            </a:rPr>
            <a:t>Kamu </a:t>
          </a:r>
        </a:p>
        <a:p>
          <a:r>
            <a:rPr lang="tr-TR" sz="1800" b="1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B2B78-1F8F-4F18-9BAF-80CBD8746039}" type="parTrans" cxnId="{CE72DBF1-6DA5-47D9-81EB-E602A6B27F37}">
      <dgm:prSet/>
      <dgm:spPr/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D44469-F374-413C-975D-DC84643BBBEF}" type="sibTrans" cxnId="{CE72DBF1-6DA5-47D9-81EB-E602A6B27F37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A95889-7E02-4573-8E78-4B84B2F22C93}" type="pres">
      <dgm:prSet presAssocID="{27A54D60-9B70-4995-8F4C-EE62CE5CD3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4C239EE-4164-488B-9EF7-0B71EFE764C6}" type="pres">
      <dgm:prSet presAssocID="{52A30B03-CF8A-44C1-9AE7-C1DF597CA257}" presName="centerShape" presStyleLbl="node0" presStyleIdx="0" presStyleCnt="1" custScaleX="111033" custScaleY="107990"/>
      <dgm:spPr/>
      <dgm:t>
        <a:bodyPr/>
        <a:lstStyle/>
        <a:p>
          <a:endParaRPr lang="tr-TR"/>
        </a:p>
      </dgm:t>
    </dgm:pt>
    <dgm:pt modelId="{B71045F4-0B56-49A4-B705-D1325F26A0FE}" type="pres">
      <dgm:prSet presAssocID="{3F6441CE-59CE-4CC7-9624-6A59D398E4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921425-D3C5-4836-9B41-461E69196087}" type="pres">
      <dgm:prSet presAssocID="{3F6441CE-59CE-4CC7-9624-6A59D398E45D}" presName="dummy" presStyleCnt="0"/>
      <dgm:spPr/>
    </dgm:pt>
    <dgm:pt modelId="{7A89CE2E-D5A8-4DB3-B152-C6E30DA64D3F}" type="pres">
      <dgm:prSet presAssocID="{DA63558D-CDA9-4BAA-B766-782B7A11E80B}" presName="sibTrans" presStyleLbl="sibTrans2D1" presStyleIdx="0" presStyleCnt="3"/>
      <dgm:spPr/>
      <dgm:t>
        <a:bodyPr/>
        <a:lstStyle/>
        <a:p>
          <a:endParaRPr lang="tr-TR"/>
        </a:p>
      </dgm:t>
    </dgm:pt>
    <dgm:pt modelId="{B606020F-9536-44EE-8AC0-2E5865084CBF}" type="pres">
      <dgm:prSet presAssocID="{A10E1F38-D68F-41ED-8B99-0B07F96EB3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860320-301F-42D7-A450-45A6C1F815DA}" type="pres">
      <dgm:prSet presAssocID="{A10E1F38-D68F-41ED-8B99-0B07F96EB36E}" presName="dummy" presStyleCnt="0"/>
      <dgm:spPr/>
    </dgm:pt>
    <dgm:pt modelId="{CD08428E-D1D2-4DFD-8C0B-720E63CF2F62}" type="pres">
      <dgm:prSet presAssocID="{5D218C13-5A28-4EFC-B05F-465552C3A495}" presName="sibTrans" presStyleLbl="sibTrans2D1" presStyleIdx="1" presStyleCnt="3"/>
      <dgm:spPr/>
      <dgm:t>
        <a:bodyPr/>
        <a:lstStyle/>
        <a:p>
          <a:endParaRPr lang="tr-TR"/>
        </a:p>
      </dgm:t>
    </dgm:pt>
    <dgm:pt modelId="{4BAFC906-6574-4727-8E98-F9340EF5187B}" type="pres">
      <dgm:prSet presAssocID="{1DDC7574-4AA8-4F2B-A9D9-D91B96B15B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93197C-4FB5-4867-9096-1B9929210F32}" type="pres">
      <dgm:prSet presAssocID="{1DDC7574-4AA8-4F2B-A9D9-D91B96B15BE9}" presName="dummy" presStyleCnt="0"/>
      <dgm:spPr/>
    </dgm:pt>
    <dgm:pt modelId="{D1930572-D8B4-40F8-BF80-5872B990C3FC}" type="pres">
      <dgm:prSet presAssocID="{90D44469-F374-413C-975D-DC84643BBBEF}" presName="sibTrans" presStyleLbl="sibTrans2D1" presStyleIdx="2" presStyleCnt="3"/>
      <dgm:spPr/>
      <dgm:t>
        <a:bodyPr/>
        <a:lstStyle/>
        <a:p>
          <a:endParaRPr lang="tr-TR"/>
        </a:p>
      </dgm:t>
    </dgm:pt>
  </dgm:ptLst>
  <dgm:cxnLst>
    <dgm:cxn modelId="{3AFF9FEC-B6DE-4BCE-8931-D4303C6B3C00}" srcId="{27A54D60-9B70-4995-8F4C-EE62CE5CD3C0}" destId="{52A30B03-CF8A-44C1-9AE7-C1DF597CA257}" srcOrd="0" destOrd="0" parTransId="{4B908B14-B9CB-44EF-A75E-E933A17EC371}" sibTransId="{C0607F34-4BD1-4C89-B259-4E54CDA02EA2}"/>
    <dgm:cxn modelId="{F555541B-3227-4F96-8D41-7DACD785DA67}" type="presOf" srcId="{A10E1F38-D68F-41ED-8B99-0B07F96EB36E}" destId="{B606020F-9536-44EE-8AC0-2E5865084CBF}" srcOrd="0" destOrd="0" presId="urn:microsoft.com/office/officeart/2005/8/layout/radial6"/>
    <dgm:cxn modelId="{B13C7686-17A4-4D17-A913-EA2AC9C0B50E}" type="presOf" srcId="{27A54D60-9B70-4995-8F4C-EE62CE5CD3C0}" destId="{27A95889-7E02-4573-8E78-4B84B2F22C93}" srcOrd="0" destOrd="0" presId="urn:microsoft.com/office/officeart/2005/8/layout/radial6"/>
    <dgm:cxn modelId="{2CE2BDB7-188D-4586-BC2E-501BF920AD92}" type="presOf" srcId="{52A30B03-CF8A-44C1-9AE7-C1DF597CA257}" destId="{74C239EE-4164-488B-9EF7-0B71EFE764C6}" srcOrd="0" destOrd="0" presId="urn:microsoft.com/office/officeart/2005/8/layout/radial6"/>
    <dgm:cxn modelId="{5E7C4469-8A0C-4A98-8221-577D1B3DCB68}" type="presOf" srcId="{5D218C13-5A28-4EFC-B05F-465552C3A495}" destId="{CD08428E-D1D2-4DFD-8C0B-720E63CF2F62}" srcOrd="0" destOrd="0" presId="urn:microsoft.com/office/officeart/2005/8/layout/radial6"/>
    <dgm:cxn modelId="{92CD2E19-42B7-4CF6-BEF6-10EB1C1DE969}" type="presOf" srcId="{3F6441CE-59CE-4CC7-9624-6A59D398E45D}" destId="{B71045F4-0B56-49A4-B705-D1325F26A0FE}" srcOrd="0" destOrd="0" presId="urn:microsoft.com/office/officeart/2005/8/layout/radial6"/>
    <dgm:cxn modelId="{D822C84A-6525-4CED-A898-840834CA5235}" srcId="{52A30B03-CF8A-44C1-9AE7-C1DF597CA257}" destId="{3F6441CE-59CE-4CC7-9624-6A59D398E45D}" srcOrd="0" destOrd="0" parTransId="{90F2FD67-53A7-4A4E-BAAF-311C745206F0}" sibTransId="{DA63558D-CDA9-4BAA-B766-782B7A11E80B}"/>
    <dgm:cxn modelId="{B434D023-4EAB-4199-9062-682F94A36694}" type="presOf" srcId="{1DDC7574-4AA8-4F2B-A9D9-D91B96B15BE9}" destId="{4BAFC906-6574-4727-8E98-F9340EF5187B}" srcOrd="0" destOrd="0" presId="urn:microsoft.com/office/officeart/2005/8/layout/radial6"/>
    <dgm:cxn modelId="{37B21C47-39BA-469A-AD59-618F98F824E4}" type="presOf" srcId="{90D44469-F374-413C-975D-DC84643BBBEF}" destId="{D1930572-D8B4-40F8-BF80-5872B990C3FC}" srcOrd="0" destOrd="0" presId="urn:microsoft.com/office/officeart/2005/8/layout/radial6"/>
    <dgm:cxn modelId="{CE72DBF1-6DA5-47D9-81EB-E602A6B27F37}" srcId="{52A30B03-CF8A-44C1-9AE7-C1DF597CA257}" destId="{1DDC7574-4AA8-4F2B-A9D9-D91B96B15BE9}" srcOrd="2" destOrd="0" parTransId="{C58B2B78-1F8F-4F18-9BAF-80CBD8746039}" sibTransId="{90D44469-F374-413C-975D-DC84643BBBEF}"/>
    <dgm:cxn modelId="{4F107A19-D8C5-4A81-813C-17CE5769767E}" type="presOf" srcId="{DA63558D-CDA9-4BAA-B766-782B7A11E80B}" destId="{7A89CE2E-D5A8-4DB3-B152-C6E30DA64D3F}" srcOrd="0" destOrd="0" presId="urn:microsoft.com/office/officeart/2005/8/layout/radial6"/>
    <dgm:cxn modelId="{5136DB59-6367-4427-BA61-4D90994AFC35}" srcId="{52A30B03-CF8A-44C1-9AE7-C1DF597CA257}" destId="{A10E1F38-D68F-41ED-8B99-0B07F96EB36E}" srcOrd="1" destOrd="0" parTransId="{339B0792-91F7-41AE-A5DE-7F620AFE6DBB}" sibTransId="{5D218C13-5A28-4EFC-B05F-465552C3A495}"/>
    <dgm:cxn modelId="{64C71F35-4064-46AB-93E5-9C812D6F5681}" type="presParOf" srcId="{27A95889-7E02-4573-8E78-4B84B2F22C93}" destId="{74C239EE-4164-488B-9EF7-0B71EFE764C6}" srcOrd="0" destOrd="0" presId="urn:microsoft.com/office/officeart/2005/8/layout/radial6"/>
    <dgm:cxn modelId="{FAF212CF-17A3-4090-AE7E-CA51FBAEE82B}" type="presParOf" srcId="{27A95889-7E02-4573-8E78-4B84B2F22C93}" destId="{B71045F4-0B56-49A4-B705-D1325F26A0FE}" srcOrd="1" destOrd="0" presId="urn:microsoft.com/office/officeart/2005/8/layout/radial6"/>
    <dgm:cxn modelId="{E466BC9D-E31F-4C55-B43D-4EBC15371DC1}" type="presParOf" srcId="{27A95889-7E02-4573-8E78-4B84B2F22C93}" destId="{B4921425-D3C5-4836-9B41-461E69196087}" srcOrd="2" destOrd="0" presId="urn:microsoft.com/office/officeart/2005/8/layout/radial6"/>
    <dgm:cxn modelId="{774BBB4F-D751-453E-B90E-EE443D6D4786}" type="presParOf" srcId="{27A95889-7E02-4573-8E78-4B84B2F22C93}" destId="{7A89CE2E-D5A8-4DB3-B152-C6E30DA64D3F}" srcOrd="3" destOrd="0" presId="urn:microsoft.com/office/officeart/2005/8/layout/radial6"/>
    <dgm:cxn modelId="{444F7408-D836-4110-A62B-F3251CB6A863}" type="presParOf" srcId="{27A95889-7E02-4573-8E78-4B84B2F22C93}" destId="{B606020F-9536-44EE-8AC0-2E5865084CBF}" srcOrd="4" destOrd="0" presId="urn:microsoft.com/office/officeart/2005/8/layout/radial6"/>
    <dgm:cxn modelId="{ADDFA530-55D2-4692-BFC1-098703F0E8DC}" type="presParOf" srcId="{27A95889-7E02-4573-8E78-4B84B2F22C93}" destId="{41860320-301F-42D7-A450-45A6C1F815DA}" srcOrd="5" destOrd="0" presId="urn:microsoft.com/office/officeart/2005/8/layout/radial6"/>
    <dgm:cxn modelId="{8624803D-CA5B-4E9D-AB21-7BFD66F1807B}" type="presParOf" srcId="{27A95889-7E02-4573-8E78-4B84B2F22C93}" destId="{CD08428E-D1D2-4DFD-8C0B-720E63CF2F62}" srcOrd="6" destOrd="0" presId="urn:microsoft.com/office/officeart/2005/8/layout/radial6"/>
    <dgm:cxn modelId="{AF68FC29-4C8B-45A1-A269-1E3D90BA4877}" type="presParOf" srcId="{27A95889-7E02-4573-8E78-4B84B2F22C93}" destId="{4BAFC906-6574-4727-8E98-F9340EF5187B}" srcOrd="7" destOrd="0" presId="urn:microsoft.com/office/officeart/2005/8/layout/radial6"/>
    <dgm:cxn modelId="{8A92443E-2E9E-407B-93D7-D354812EB0C5}" type="presParOf" srcId="{27A95889-7E02-4573-8E78-4B84B2F22C93}" destId="{6093197C-4FB5-4867-9096-1B9929210F32}" srcOrd="8" destOrd="0" presId="urn:microsoft.com/office/officeart/2005/8/layout/radial6"/>
    <dgm:cxn modelId="{4CE60B5F-CEE1-44B6-B97A-F1B25388F026}" type="presParOf" srcId="{27A95889-7E02-4573-8E78-4B84B2F22C93}" destId="{D1930572-D8B4-40F8-BF80-5872B990C3F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EA831E-1A9B-49B7-9F7A-144ABC9FFBC4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59425044-F48D-47A1-AE2E-8ECDABA21A1A}">
      <dgm:prSet phldrT="[Metin]" custT="1"/>
      <dgm:spPr>
        <a:xfrm>
          <a:off x="193242" y="1827327"/>
          <a:ext cx="1983641" cy="1491266"/>
        </a:xfrm>
        <a:prstGeom prst="rect">
          <a:avLst/>
        </a:prstGeom>
        <a:solidFill>
          <a:schemeClr val="accent6">
            <a:lumMod val="7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sz="1800" b="1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Test cihazları</a:t>
          </a:r>
          <a:endParaRPr lang="tr-TR" sz="1800" b="1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gm:t>
    </dgm:pt>
    <dgm:pt modelId="{6F4F5615-C78B-4AA7-9DDE-0E8EBEFFDF7D}" type="parTrans" cxnId="{7CA40735-98D5-4CFB-A907-EB4B6183C504}">
      <dgm:prSet/>
      <dgm:spPr>
        <a:xfrm>
          <a:off x="1185063" y="1491812"/>
          <a:ext cx="2319156" cy="335514"/>
        </a:xfrm>
        <a:custGeom>
          <a:avLst/>
          <a:gdLst/>
          <a:ahLst/>
          <a:cxnLst/>
          <a:rect l="0" t="0" r="0" b="0"/>
          <a:pathLst>
            <a:path>
              <a:moveTo>
                <a:pt x="2319156" y="0"/>
              </a:moveTo>
              <a:lnTo>
                <a:pt x="2319156" y="167757"/>
              </a:lnTo>
              <a:lnTo>
                <a:pt x="0" y="167757"/>
              </a:lnTo>
              <a:lnTo>
                <a:pt x="0" y="335514"/>
              </a:lnTo>
            </a:path>
          </a:pathLst>
        </a:custGeom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3DBC7E-1FE4-42E0-8096-20B7A570BC63}" type="sibTrans" cxnId="{7CA40735-98D5-4CFB-A907-EB4B6183C504}">
      <dgm:prSet/>
      <dgm:spPr/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749C3B-B4FE-43A4-AE1D-17E9511A7A57}">
      <dgm:prSet phldrT="[Metin]" custT="1"/>
      <dgm:spPr>
        <a:xfrm>
          <a:off x="2512399" y="1827327"/>
          <a:ext cx="1983641" cy="1491266"/>
        </a:xfrm>
        <a:prstGeom prst="rect">
          <a:avLst/>
        </a:prstGeom>
        <a:solidFill>
          <a:schemeClr val="accent6">
            <a:lumMod val="7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sz="1800" b="1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Test türleri</a:t>
          </a:r>
          <a:endParaRPr lang="tr-TR" sz="1800" b="1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gm:t>
    </dgm:pt>
    <dgm:pt modelId="{B9E2B502-EBE5-4B0D-B2D2-C03E911AB0DF}" type="parTrans" cxnId="{406DD358-5240-485E-87D9-8591D9D62885}">
      <dgm:prSet/>
      <dgm:spPr>
        <a:xfrm>
          <a:off x="3458500" y="1491812"/>
          <a:ext cx="91440" cy="3355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14"/>
              </a:lnTo>
            </a:path>
          </a:pathLst>
        </a:custGeom>
        <a:ln w="28575"/>
      </dgm:spPr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74D789-1F15-4018-A7E0-6FA4259B64D2}" type="sibTrans" cxnId="{406DD358-5240-485E-87D9-8591D9D62885}">
      <dgm:prSet/>
      <dgm:spPr/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5697F-9065-499A-9748-FC3BA33FA640}">
      <dgm:prSet custT="1"/>
      <dgm:spPr>
        <a:xfrm>
          <a:off x="4831555" y="1827327"/>
          <a:ext cx="1983641" cy="1491266"/>
        </a:xfrm>
        <a:prstGeom prst="rect">
          <a:avLst/>
        </a:prstGeom>
        <a:solidFill>
          <a:schemeClr val="accent6">
            <a:lumMod val="7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sz="1800" b="1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Personel nitelikleri</a:t>
          </a:r>
          <a:endParaRPr lang="tr-TR" sz="1800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gm:t>
    </dgm:pt>
    <dgm:pt modelId="{41E9A83F-44A8-45B9-B9D9-883D0A42F227}" type="parTrans" cxnId="{C474C525-F356-4F02-B6C5-08A564C3EA11}">
      <dgm:prSet/>
      <dgm:spPr>
        <a:xfrm>
          <a:off x="3504220" y="1491812"/>
          <a:ext cx="2319156" cy="335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57"/>
              </a:lnTo>
              <a:lnTo>
                <a:pt x="2319156" y="167757"/>
              </a:lnTo>
              <a:lnTo>
                <a:pt x="2319156" y="335514"/>
              </a:lnTo>
            </a:path>
          </a:pathLst>
        </a:custGeom>
        <a:ln w="28575"/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575FB9-B9BB-4A6F-BFE4-675B3EA9185D}" type="sibTrans" cxnId="{C474C525-F356-4F02-B6C5-08A564C3EA11}">
      <dgm:prSet/>
      <dgm:spPr/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0AAFE3-4F89-43AF-A22B-D3774EEF716E}">
      <dgm:prSet phldrT="[Metin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2075111" y="546"/>
          <a:ext cx="2858216" cy="1491266"/>
        </a:xfrm>
        <a:prstGeom prst="rect">
          <a:avLst/>
        </a:prstGeom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sz="1800" b="1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Üniversite ve Kamu Araştırma Altyapı Kaynaklarının Görünürlüğünün Sağlanması</a:t>
          </a:r>
          <a:endParaRPr lang="tr-TR" sz="1800" b="1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gm:t>
    </dgm:pt>
    <dgm:pt modelId="{22974803-B6A2-47DC-8498-6CB64460C5E5}" type="sibTrans" cxnId="{E022D481-834A-4EE4-AC37-ADE667486716}">
      <dgm:prSet/>
      <dgm:spPr/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468360-CE0A-4444-BF9D-05FA27082DDF}" type="parTrans" cxnId="{E022D481-834A-4EE4-AC37-ADE667486716}">
      <dgm:prSet/>
      <dgm:spPr/>
      <dgm:t>
        <a:bodyPr/>
        <a:lstStyle/>
        <a:p>
          <a:endParaRPr lang="tr-TR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5F1B1-8604-4FFE-866C-73D8D9AC4766}" type="pres">
      <dgm:prSet presAssocID="{20EA831E-1A9B-49B7-9F7A-144ABC9FFB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22583921-56A1-4ACC-A3DC-4158C7236A4D}" type="pres">
      <dgm:prSet presAssocID="{9A0AAFE3-4F89-43AF-A22B-D3774EEF716E}" presName="hierRoot1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AC9746AC-784D-4C01-9023-C75CC6B5CFBC}" type="pres">
      <dgm:prSet presAssocID="{9A0AAFE3-4F89-43AF-A22B-D3774EEF716E}" presName="rootComposite1" presStyleCnt="0"/>
      <dgm:spPr/>
      <dgm:t>
        <a:bodyPr/>
        <a:lstStyle/>
        <a:p>
          <a:endParaRPr lang="tr-TR"/>
        </a:p>
      </dgm:t>
    </dgm:pt>
    <dgm:pt modelId="{5888CE0F-7D46-4E53-A12B-97382627ECA4}" type="pres">
      <dgm:prSet presAssocID="{9A0AAFE3-4F89-43AF-A22B-D3774EEF716E}" presName="rootText1" presStyleLbl="node0" presStyleIdx="0" presStyleCnt="1" custScaleX="178897" custScaleY="1866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4D01071-7CBF-45F0-A4CC-3EB0614DDA55}" type="pres">
      <dgm:prSet presAssocID="{9A0AAFE3-4F89-43AF-A22B-D3774EEF716E}" presName="rootConnector1" presStyleLbl="node1" presStyleIdx="0" presStyleCnt="0"/>
      <dgm:spPr/>
      <dgm:t>
        <a:bodyPr/>
        <a:lstStyle/>
        <a:p>
          <a:endParaRPr lang="tr-TR"/>
        </a:p>
      </dgm:t>
    </dgm:pt>
    <dgm:pt modelId="{0311EC20-E7B7-4207-BE3E-3C78AF9D9EDB}" type="pres">
      <dgm:prSet presAssocID="{9A0AAFE3-4F89-43AF-A22B-D3774EEF716E}" presName="hierChild2" presStyleCnt="0"/>
      <dgm:spPr/>
      <dgm:t>
        <a:bodyPr/>
        <a:lstStyle/>
        <a:p>
          <a:endParaRPr lang="tr-TR"/>
        </a:p>
      </dgm:t>
    </dgm:pt>
    <dgm:pt modelId="{2D20D1C7-254E-4F73-BBE8-F6B18AE74D10}" type="pres">
      <dgm:prSet presAssocID="{6F4F5615-C78B-4AA7-9DDE-0E8EBEFFDF7D}" presName="Name37" presStyleLbl="parChTrans1D2" presStyleIdx="0" presStyleCnt="3"/>
      <dgm:spPr/>
      <dgm:t>
        <a:bodyPr/>
        <a:lstStyle/>
        <a:p>
          <a:endParaRPr lang="tr-TR"/>
        </a:p>
      </dgm:t>
    </dgm:pt>
    <dgm:pt modelId="{083E177F-1FA8-4BF1-8B4A-3768D1FD3A66}" type="pres">
      <dgm:prSet presAssocID="{59425044-F48D-47A1-AE2E-8ECDABA21A1A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014A576F-8031-49F8-A3F4-EC6C7325188E}" type="pres">
      <dgm:prSet presAssocID="{59425044-F48D-47A1-AE2E-8ECDABA21A1A}" presName="rootComposite" presStyleCnt="0"/>
      <dgm:spPr/>
      <dgm:t>
        <a:bodyPr/>
        <a:lstStyle/>
        <a:p>
          <a:endParaRPr lang="tr-TR"/>
        </a:p>
      </dgm:t>
    </dgm:pt>
    <dgm:pt modelId="{71D02903-AE8D-474E-A4FF-C88A6E1F5BC0}" type="pres">
      <dgm:prSet presAssocID="{59425044-F48D-47A1-AE2E-8ECDABA21A1A}" presName="rootText" presStyleLbl="node2" presStyleIdx="0" presStyleCnt="3" custScaleX="124157" custScaleY="1866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47496D0-6DD5-4EF2-ACB1-A09E132175BE}" type="pres">
      <dgm:prSet presAssocID="{59425044-F48D-47A1-AE2E-8ECDABA21A1A}" presName="rootConnector" presStyleLbl="node2" presStyleIdx="0" presStyleCnt="3"/>
      <dgm:spPr/>
      <dgm:t>
        <a:bodyPr/>
        <a:lstStyle/>
        <a:p>
          <a:endParaRPr lang="tr-TR"/>
        </a:p>
      </dgm:t>
    </dgm:pt>
    <dgm:pt modelId="{01E67387-64E6-4DA8-8F65-74702153DC2B}" type="pres">
      <dgm:prSet presAssocID="{59425044-F48D-47A1-AE2E-8ECDABA21A1A}" presName="hierChild4" presStyleCnt="0"/>
      <dgm:spPr/>
      <dgm:t>
        <a:bodyPr/>
        <a:lstStyle/>
        <a:p>
          <a:endParaRPr lang="tr-TR"/>
        </a:p>
      </dgm:t>
    </dgm:pt>
    <dgm:pt modelId="{C7CD38F5-7222-4B0C-8095-D9619EC3F69D}" type="pres">
      <dgm:prSet presAssocID="{59425044-F48D-47A1-AE2E-8ECDABA21A1A}" presName="hierChild5" presStyleCnt="0"/>
      <dgm:spPr/>
      <dgm:t>
        <a:bodyPr/>
        <a:lstStyle/>
        <a:p>
          <a:endParaRPr lang="tr-TR"/>
        </a:p>
      </dgm:t>
    </dgm:pt>
    <dgm:pt modelId="{DB8D24E3-7CDF-438D-8E8E-6EACFA8AF129}" type="pres">
      <dgm:prSet presAssocID="{B9E2B502-EBE5-4B0D-B2D2-C03E911AB0DF}" presName="Name37" presStyleLbl="parChTrans1D2" presStyleIdx="1" presStyleCnt="3"/>
      <dgm:spPr/>
      <dgm:t>
        <a:bodyPr/>
        <a:lstStyle/>
        <a:p>
          <a:endParaRPr lang="tr-TR"/>
        </a:p>
      </dgm:t>
    </dgm:pt>
    <dgm:pt modelId="{085B330E-8087-4DE5-B665-48E86FA3EDCF}" type="pres">
      <dgm:prSet presAssocID="{AE749C3B-B4FE-43A4-AE1D-17E9511A7A57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A8754830-34BD-40EA-BFEB-21F8AD2A1282}" type="pres">
      <dgm:prSet presAssocID="{AE749C3B-B4FE-43A4-AE1D-17E9511A7A57}" presName="rootComposite" presStyleCnt="0"/>
      <dgm:spPr/>
      <dgm:t>
        <a:bodyPr/>
        <a:lstStyle/>
        <a:p>
          <a:endParaRPr lang="tr-TR"/>
        </a:p>
      </dgm:t>
    </dgm:pt>
    <dgm:pt modelId="{0716770E-50E2-4963-8F6B-E59BA3CBD432}" type="pres">
      <dgm:prSet presAssocID="{AE749C3B-B4FE-43A4-AE1D-17E9511A7A57}" presName="rootText" presStyleLbl="node2" presStyleIdx="1" presStyleCnt="3" custScaleX="124157" custScaleY="1866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ADD1E08-35DE-44B5-A273-981DADFD1472}" type="pres">
      <dgm:prSet presAssocID="{AE749C3B-B4FE-43A4-AE1D-17E9511A7A57}" presName="rootConnector" presStyleLbl="node2" presStyleIdx="1" presStyleCnt="3"/>
      <dgm:spPr/>
      <dgm:t>
        <a:bodyPr/>
        <a:lstStyle/>
        <a:p>
          <a:endParaRPr lang="tr-TR"/>
        </a:p>
      </dgm:t>
    </dgm:pt>
    <dgm:pt modelId="{44F3AD1D-2C6E-48BF-9318-481A779BE219}" type="pres">
      <dgm:prSet presAssocID="{AE749C3B-B4FE-43A4-AE1D-17E9511A7A57}" presName="hierChild4" presStyleCnt="0"/>
      <dgm:spPr/>
      <dgm:t>
        <a:bodyPr/>
        <a:lstStyle/>
        <a:p>
          <a:endParaRPr lang="tr-TR"/>
        </a:p>
      </dgm:t>
    </dgm:pt>
    <dgm:pt modelId="{7326C8E8-0A68-41FD-A120-B7C532D5210C}" type="pres">
      <dgm:prSet presAssocID="{AE749C3B-B4FE-43A4-AE1D-17E9511A7A57}" presName="hierChild5" presStyleCnt="0"/>
      <dgm:spPr/>
      <dgm:t>
        <a:bodyPr/>
        <a:lstStyle/>
        <a:p>
          <a:endParaRPr lang="tr-TR"/>
        </a:p>
      </dgm:t>
    </dgm:pt>
    <dgm:pt modelId="{A5897DCD-27FB-4A38-87A8-2217C7BE9A46}" type="pres">
      <dgm:prSet presAssocID="{41E9A83F-44A8-45B9-B9D9-883D0A42F227}" presName="Name37" presStyleLbl="parChTrans1D2" presStyleIdx="2" presStyleCnt="3"/>
      <dgm:spPr/>
      <dgm:t>
        <a:bodyPr/>
        <a:lstStyle/>
        <a:p>
          <a:endParaRPr lang="tr-TR"/>
        </a:p>
      </dgm:t>
    </dgm:pt>
    <dgm:pt modelId="{61161A06-DDA6-4C97-8E15-FCD6FC5E2FCE}" type="pres">
      <dgm:prSet presAssocID="{FCB5697F-9065-499A-9748-FC3BA33FA640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B31C678C-5918-4537-AFCB-242163A26B76}" type="pres">
      <dgm:prSet presAssocID="{FCB5697F-9065-499A-9748-FC3BA33FA640}" presName="rootComposite" presStyleCnt="0"/>
      <dgm:spPr/>
      <dgm:t>
        <a:bodyPr/>
        <a:lstStyle/>
        <a:p>
          <a:endParaRPr lang="tr-TR"/>
        </a:p>
      </dgm:t>
    </dgm:pt>
    <dgm:pt modelId="{5FA66133-3A80-4BC7-B72A-891A78C6AC51}" type="pres">
      <dgm:prSet presAssocID="{FCB5697F-9065-499A-9748-FC3BA33FA640}" presName="rootText" presStyleLbl="node2" presStyleIdx="2" presStyleCnt="3" custScaleX="124157" custScaleY="1866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6A9074-E4C1-47B5-BD87-EA92982DE226}" type="pres">
      <dgm:prSet presAssocID="{FCB5697F-9065-499A-9748-FC3BA33FA640}" presName="rootConnector" presStyleLbl="node2" presStyleIdx="2" presStyleCnt="3"/>
      <dgm:spPr/>
      <dgm:t>
        <a:bodyPr/>
        <a:lstStyle/>
        <a:p>
          <a:endParaRPr lang="tr-TR"/>
        </a:p>
      </dgm:t>
    </dgm:pt>
    <dgm:pt modelId="{BB2899A0-89D9-4481-96AE-6B1A6AFF0F78}" type="pres">
      <dgm:prSet presAssocID="{FCB5697F-9065-499A-9748-FC3BA33FA640}" presName="hierChild4" presStyleCnt="0"/>
      <dgm:spPr/>
      <dgm:t>
        <a:bodyPr/>
        <a:lstStyle/>
        <a:p>
          <a:endParaRPr lang="tr-TR"/>
        </a:p>
      </dgm:t>
    </dgm:pt>
    <dgm:pt modelId="{6D82CD6F-B6D7-42E2-BDA2-2E22CF8D81D1}" type="pres">
      <dgm:prSet presAssocID="{FCB5697F-9065-499A-9748-FC3BA33FA640}" presName="hierChild5" presStyleCnt="0"/>
      <dgm:spPr/>
      <dgm:t>
        <a:bodyPr/>
        <a:lstStyle/>
        <a:p>
          <a:endParaRPr lang="tr-TR"/>
        </a:p>
      </dgm:t>
    </dgm:pt>
    <dgm:pt modelId="{C5AF72A7-D262-4572-BA7A-D63CFB03FC38}" type="pres">
      <dgm:prSet presAssocID="{9A0AAFE3-4F89-43AF-A22B-D3774EEF716E}" presName="hierChild3" presStyleCnt="0"/>
      <dgm:spPr/>
      <dgm:t>
        <a:bodyPr/>
        <a:lstStyle/>
        <a:p>
          <a:endParaRPr lang="tr-TR"/>
        </a:p>
      </dgm:t>
    </dgm:pt>
  </dgm:ptLst>
  <dgm:cxnLst>
    <dgm:cxn modelId="{C1ADF331-0958-40C9-B2FF-4036EC3407A5}" type="presOf" srcId="{20EA831E-1A9B-49B7-9F7A-144ABC9FFBC4}" destId="{0AA5F1B1-8604-4FFE-866C-73D8D9AC4766}" srcOrd="0" destOrd="0" presId="urn:microsoft.com/office/officeart/2005/8/layout/orgChart1"/>
    <dgm:cxn modelId="{C474C525-F356-4F02-B6C5-08A564C3EA11}" srcId="{9A0AAFE3-4F89-43AF-A22B-D3774EEF716E}" destId="{FCB5697F-9065-499A-9748-FC3BA33FA640}" srcOrd="2" destOrd="0" parTransId="{41E9A83F-44A8-45B9-B9D9-883D0A42F227}" sibTransId="{CB575FB9-B9BB-4A6F-BFE4-675B3EA9185D}"/>
    <dgm:cxn modelId="{A8AAE405-1D1A-4BCD-AB2F-63AC4109C0BB}" type="presOf" srcId="{B9E2B502-EBE5-4B0D-B2D2-C03E911AB0DF}" destId="{DB8D24E3-7CDF-438D-8E8E-6EACFA8AF129}" srcOrd="0" destOrd="0" presId="urn:microsoft.com/office/officeart/2005/8/layout/orgChart1"/>
    <dgm:cxn modelId="{7CA40735-98D5-4CFB-A907-EB4B6183C504}" srcId="{9A0AAFE3-4F89-43AF-A22B-D3774EEF716E}" destId="{59425044-F48D-47A1-AE2E-8ECDABA21A1A}" srcOrd="0" destOrd="0" parTransId="{6F4F5615-C78B-4AA7-9DDE-0E8EBEFFDF7D}" sibTransId="{AE3DBC7E-1FE4-42E0-8096-20B7A570BC63}"/>
    <dgm:cxn modelId="{406DD358-5240-485E-87D9-8591D9D62885}" srcId="{9A0AAFE3-4F89-43AF-A22B-D3774EEF716E}" destId="{AE749C3B-B4FE-43A4-AE1D-17E9511A7A57}" srcOrd="1" destOrd="0" parTransId="{B9E2B502-EBE5-4B0D-B2D2-C03E911AB0DF}" sibTransId="{8D74D789-1F15-4018-A7E0-6FA4259B64D2}"/>
    <dgm:cxn modelId="{B036B547-602A-4526-B1ED-31C84A69DFD1}" type="presOf" srcId="{AE749C3B-B4FE-43A4-AE1D-17E9511A7A57}" destId="{0716770E-50E2-4963-8F6B-E59BA3CBD432}" srcOrd="0" destOrd="0" presId="urn:microsoft.com/office/officeart/2005/8/layout/orgChart1"/>
    <dgm:cxn modelId="{69ADFCF4-C4DD-44BA-8A2C-A1D30337DA9A}" type="presOf" srcId="{6F4F5615-C78B-4AA7-9DDE-0E8EBEFFDF7D}" destId="{2D20D1C7-254E-4F73-BBE8-F6B18AE74D10}" srcOrd="0" destOrd="0" presId="urn:microsoft.com/office/officeart/2005/8/layout/orgChart1"/>
    <dgm:cxn modelId="{23E0E67E-789A-4573-8560-693F6410024D}" type="presOf" srcId="{9A0AAFE3-4F89-43AF-A22B-D3774EEF716E}" destId="{5888CE0F-7D46-4E53-A12B-97382627ECA4}" srcOrd="0" destOrd="0" presId="urn:microsoft.com/office/officeart/2005/8/layout/orgChart1"/>
    <dgm:cxn modelId="{4673842D-E75E-4722-8A4E-B5DEF9634243}" type="presOf" srcId="{41E9A83F-44A8-45B9-B9D9-883D0A42F227}" destId="{A5897DCD-27FB-4A38-87A8-2217C7BE9A46}" srcOrd="0" destOrd="0" presId="urn:microsoft.com/office/officeart/2005/8/layout/orgChart1"/>
    <dgm:cxn modelId="{269BC43B-8107-402E-802D-086287D39C1F}" type="presOf" srcId="{59425044-F48D-47A1-AE2E-8ECDABA21A1A}" destId="{71D02903-AE8D-474E-A4FF-C88A6E1F5BC0}" srcOrd="0" destOrd="0" presId="urn:microsoft.com/office/officeart/2005/8/layout/orgChart1"/>
    <dgm:cxn modelId="{D42184DD-5595-4488-85F4-5D4427007B6C}" type="presOf" srcId="{FCB5697F-9065-499A-9748-FC3BA33FA640}" destId="{5FA66133-3A80-4BC7-B72A-891A78C6AC51}" srcOrd="0" destOrd="0" presId="urn:microsoft.com/office/officeart/2005/8/layout/orgChart1"/>
    <dgm:cxn modelId="{E022D481-834A-4EE4-AC37-ADE667486716}" srcId="{20EA831E-1A9B-49B7-9F7A-144ABC9FFBC4}" destId="{9A0AAFE3-4F89-43AF-A22B-D3774EEF716E}" srcOrd="0" destOrd="0" parTransId="{F1468360-CE0A-4444-BF9D-05FA27082DDF}" sibTransId="{22974803-B6A2-47DC-8498-6CB64460C5E5}"/>
    <dgm:cxn modelId="{9176EF20-40D9-40D7-9A98-0D14D8E3EC59}" type="presOf" srcId="{9A0AAFE3-4F89-43AF-A22B-D3774EEF716E}" destId="{64D01071-7CBF-45F0-A4CC-3EB0614DDA55}" srcOrd="1" destOrd="0" presId="urn:microsoft.com/office/officeart/2005/8/layout/orgChart1"/>
    <dgm:cxn modelId="{E9F52DEF-5CE1-4871-8BBE-CFDFDD900BD9}" type="presOf" srcId="{59425044-F48D-47A1-AE2E-8ECDABA21A1A}" destId="{647496D0-6DD5-4EF2-ACB1-A09E132175BE}" srcOrd="1" destOrd="0" presId="urn:microsoft.com/office/officeart/2005/8/layout/orgChart1"/>
    <dgm:cxn modelId="{E4B56C6E-089C-4782-92EF-96FDF69B6F0E}" type="presOf" srcId="{FCB5697F-9065-499A-9748-FC3BA33FA640}" destId="{386A9074-E4C1-47B5-BD87-EA92982DE226}" srcOrd="1" destOrd="0" presId="urn:microsoft.com/office/officeart/2005/8/layout/orgChart1"/>
    <dgm:cxn modelId="{6DB64ED5-D35A-4EF6-9CC5-35059CE58583}" type="presOf" srcId="{AE749C3B-B4FE-43A4-AE1D-17E9511A7A57}" destId="{0ADD1E08-35DE-44B5-A273-981DADFD1472}" srcOrd="1" destOrd="0" presId="urn:microsoft.com/office/officeart/2005/8/layout/orgChart1"/>
    <dgm:cxn modelId="{58583392-5945-4CD9-972B-B8CFC4F257E3}" type="presParOf" srcId="{0AA5F1B1-8604-4FFE-866C-73D8D9AC4766}" destId="{22583921-56A1-4ACC-A3DC-4158C7236A4D}" srcOrd="0" destOrd="0" presId="urn:microsoft.com/office/officeart/2005/8/layout/orgChart1"/>
    <dgm:cxn modelId="{B188DB07-33B7-41DF-B0CD-4A1C8EBE0152}" type="presParOf" srcId="{22583921-56A1-4ACC-A3DC-4158C7236A4D}" destId="{AC9746AC-784D-4C01-9023-C75CC6B5CFBC}" srcOrd="0" destOrd="0" presId="urn:microsoft.com/office/officeart/2005/8/layout/orgChart1"/>
    <dgm:cxn modelId="{E7A40647-9B03-4A9C-8931-24C46642268F}" type="presParOf" srcId="{AC9746AC-784D-4C01-9023-C75CC6B5CFBC}" destId="{5888CE0F-7D46-4E53-A12B-97382627ECA4}" srcOrd="0" destOrd="0" presId="urn:microsoft.com/office/officeart/2005/8/layout/orgChart1"/>
    <dgm:cxn modelId="{A3CD8394-541F-4BA5-8DD9-378A919567C3}" type="presParOf" srcId="{AC9746AC-784D-4C01-9023-C75CC6B5CFBC}" destId="{64D01071-7CBF-45F0-A4CC-3EB0614DDA55}" srcOrd="1" destOrd="0" presId="urn:microsoft.com/office/officeart/2005/8/layout/orgChart1"/>
    <dgm:cxn modelId="{04DF058E-D971-4150-AB3C-DEF0DC432A74}" type="presParOf" srcId="{22583921-56A1-4ACC-A3DC-4158C7236A4D}" destId="{0311EC20-E7B7-4207-BE3E-3C78AF9D9EDB}" srcOrd="1" destOrd="0" presId="urn:microsoft.com/office/officeart/2005/8/layout/orgChart1"/>
    <dgm:cxn modelId="{1C0AA692-55B0-46CF-8500-6AC80184894F}" type="presParOf" srcId="{0311EC20-E7B7-4207-BE3E-3C78AF9D9EDB}" destId="{2D20D1C7-254E-4F73-BBE8-F6B18AE74D10}" srcOrd="0" destOrd="0" presId="urn:microsoft.com/office/officeart/2005/8/layout/orgChart1"/>
    <dgm:cxn modelId="{70FCB281-71FB-404B-A145-82690B003232}" type="presParOf" srcId="{0311EC20-E7B7-4207-BE3E-3C78AF9D9EDB}" destId="{083E177F-1FA8-4BF1-8B4A-3768D1FD3A66}" srcOrd="1" destOrd="0" presId="urn:microsoft.com/office/officeart/2005/8/layout/orgChart1"/>
    <dgm:cxn modelId="{1879234E-77E2-421B-8C71-D966AFE73F56}" type="presParOf" srcId="{083E177F-1FA8-4BF1-8B4A-3768D1FD3A66}" destId="{014A576F-8031-49F8-A3F4-EC6C7325188E}" srcOrd="0" destOrd="0" presId="urn:microsoft.com/office/officeart/2005/8/layout/orgChart1"/>
    <dgm:cxn modelId="{28A3A5F1-F08A-4423-9B79-371729A7A7A6}" type="presParOf" srcId="{014A576F-8031-49F8-A3F4-EC6C7325188E}" destId="{71D02903-AE8D-474E-A4FF-C88A6E1F5BC0}" srcOrd="0" destOrd="0" presId="urn:microsoft.com/office/officeart/2005/8/layout/orgChart1"/>
    <dgm:cxn modelId="{15549A69-079F-4C61-B078-EDF22BF52C05}" type="presParOf" srcId="{014A576F-8031-49F8-A3F4-EC6C7325188E}" destId="{647496D0-6DD5-4EF2-ACB1-A09E132175BE}" srcOrd="1" destOrd="0" presId="urn:microsoft.com/office/officeart/2005/8/layout/orgChart1"/>
    <dgm:cxn modelId="{7B2F2CA0-86D8-46D2-BD11-A11C14C28B6D}" type="presParOf" srcId="{083E177F-1FA8-4BF1-8B4A-3768D1FD3A66}" destId="{01E67387-64E6-4DA8-8F65-74702153DC2B}" srcOrd="1" destOrd="0" presId="urn:microsoft.com/office/officeart/2005/8/layout/orgChart1"/>
    <dgm:cxn modelId="{28F1AE64-8D11-43F3-B4D3-B369BB9601B3}" type="presParOf" srcId="{083E177F-1FA8-4BF1-8B4A-3768D1FD3A66}" destId="{C7CD38F5-7222-4B0C-8095-D9619EC3F69D}" srcOrd="2" destOrd="0" presId="urn:microsoft.com/office/officeart/2005/8/layout/orgChart1"/>
    <dgm:cxn modelId="{E2B9C006-F324-41A9-BDD2-46998B4331E1}" type="presParOf" srcId="{0311EC20-E7B7-4207-BE3E-3C78AF9D9EDB}" destId="{DB8D24E3-7CDF-438D-8E8E-6EACFA8AF129}" srcOrd="2" destOrd="0" presId="urn:microsoft.com/office/officeart/2005/8/layout/orgChart1"/>
    <dgm:cxn modelId="{905BD564-0EA2-43BD-8E94-7FAF2058A14C}" type="presParOf" srcId="{0311EC20-E7B7-4207-BE3E-3C78AF9D9EDB}" destId="{085B330E-8087-4DE5-B665-48E86FA3EDCF}" srcOrd="3" destOrd="0" presId="urn:microsoft.com/office/officeart/2005/8/layout/orgChart1"/>
    <dgm:cxn modelId="{FE290F9A-6928-410F-B543-3A9DC6576C80}" type="presParOf" srcId="{085B330E-8087-4DE5-B665-48E86FA3EDCF}" destId="{A8754830-34BD-40EA-BFEB-21F8AD2A1282}" srcOrd="0" destOrd="0" presId="urn:microsoft.com/office/officeart/2005/8/layout/orgChart1"/>
    <dgm:cxn modelId="{732EB796-603D-428A-AAF1-494EF471895B}" type="presParOf" srcId="{A8754830-34BD-40EA-BFEB-21F8AD2A1282}" destId="{0716770E-50E2-4963-8F6B-E59BA3CBD432}" srcOrd="0" destOrd="0" presId="urn:microsoft.com/office/officeart/2005/8/layout/orgChart1"/>
    <dgm:cxn modelId="{89DE45B0-39FA-4988-B216-DEF71F129EF1}" type="presParOf" srcId="{A8754830-34BD-40EA-BFEB-21F8AD2A1282}" destId="{0ADD1E08-35DE-44B5-A273-981DADFD1472}" srcOrd="1" destOrd="0" presId="urn:microsoft.com/office/officeart/2005/8/layout/orgChart1"/>
    <dgm:cxn modelId="{A13C2DB6-8344-49DF-AA38-D44A14C62602}" type="presParOf" srcId="{085B330E-8087-4DE5-B665-48E86FA3EDCF}" destId="{44F3AD1D-2C6E-48BF-9318-481A779BE219}" srcOrd="1" destOrd="0" presId="urn:microsoft.com/office/officeart/2005/8/layout/orgChart1"/>
    <dgm:cxn modelId="{93CD372C-5AA3-496C-B27B-F8ADEA3B15D8}" type="presParOf" srcId="{085B330E-8087-4DE5-B665-48E86FA3EDCF}" destId="{7326C8E8-0A68-41FD-A120-B7C532D5210C}" srcOrd="2" destOrd="0" presId="urn:microsoft.com/office/officeart/2005/8/layout/orgChart1"/>
    <dgm:cxn modelId="{74C5F6E1-3D94-495B-887E-717344F41E42}" type="presParOf" srcId="{0311EC20-E7B7-4207-BE3E-3C78AF9D9EDB}" destId="{A5897DCD-27FB-4A38-87A8-2217C7BE9A46}" srcOrd="4" destOrd="0" presId="urn:microsoft.com/office/officeart/2005/8/layout/orgChart1"/>
    <dgm:cxn modelId="{B099A1C4-1251-4616-9083-18B7CE9655FF}" type="presParOf" srcId="{0311EC20-E7B7-4207-BE3E-3C78AF9D9EDB}" destId="{61161A06-DDA6-4C97-8E15-FCD6FC5E2FCE}" srcOrd="5" destOrd="0" presId="urn:microsoft.com/office/officeart/2005/8/layout/orgChart1"/>
    <dgm:cxn modelId="{0D9371CC-F693-48BF-9B66-15477FCB729B}" type="presParOf" srcId="{61161A06-DDA6-4C97-8E15-FCD6FC5E2FCE}" destId="{B31C678C-5918-4537-AFCB-242163A26B76}" srcOrd="0" destOrd="0" presId="urn:microsoft.com/office/officeart/2005/8/layout/orgChart1"/>
    <dgm:cxn modelId="{24B83853-7545-4BA7-B8A4-3AA4256B848F}" type="presParOf" srcId="{B31C678C-5918-4537-AFCB-242163A26B76}" destId="{5FA66133-3A80-4BC7-B72A-891A78C6AC51}" srcOrd="0" destOrd="0" presId="urn:microsoft.com/office/officeart/2005/8/layout/orgChart1"/>
    <dgm:cxn modelId="{4A5376D0-6035-43C1-8700-1AAA14132A72}" type="presParOf" srcId="{B31C678C-5918-4537-AFCB-242163A26B76}" destId="{386A9074-E4C1-47B5-BD87-EA92982DE226}" srcOrd="1" destOrd="0" presId="urn:microsoft.com/office/officeart/2005/8/layout/orgChart1"/>
    <dgm:cxn modelId="{84B06428-A667-4C24-BB2A-85B667E9BDC4}" type="presParOf" srcId="{61161A06-DDA6-4C97-8E15-FCD6FC5E2FCE}" destId="{BB2899A0-89D9-4481-96AE-6B1A6AFF0F78}" srcOrd="1" destOrd="0" presId="urn:microsoft.com/office/officeart/2005/8/layout/orgChart1"/>
    <dgm:cxn modelId="{317ACC9C-143A-432E-ABD7-33A1DA91AA9B}" type="presParOf" srcId="{61161A06-DDA6-4C97-8E15-FCD6FC5E2FCE}" destId="{6D82CD6F-B6D7-42E2-BDA2-2E22CF8D81D1}" srcOrd="2" destOrd="0" presId="urn:microsoft.com/office/officeart/2005/8/layout/orgChart1"/>
    <dgm:cxn modelId="{CE4EDDF9-8C7C-4BCA-B942-B39D995C062A}" type="presParOf" srcId="{22583921-56A1-4ACC-A3DC-4158C7236A4D}" destId="{C5AF72A7-D262-4572-BA7A-D63CFB03FC38}" srcOrd="2" destOrd="0" presId="urn:microsoft.com/office/officeart/2005/8/layout/orgChart1"/>
  </dgm:cxnLst>
  <dgm:bg>
    <a:effectLst>
      <a:outerShdw blurRad="50800" dist="38100" algn="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A54D60-9B70-4995-8F4C-EE62CE5CD3C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A30B03-CF8A-44C1-9AE7-C1DF597CA257}">
      <dgm:prSet phldrT="[Metin]" custT="1"/>
      <dgm:spPr>
        <a:solidFill>
          <a:schemeClr val="accent6">
            <a:lumMod val="75000"/>
          </a:schemeClr>
        </a:solidFill>
      </dgm:spPr>
      <dgm:t>
        <a:bodyPr lIns="0" tIns="0" rIns="0" bIns="0"/>
        <a:lstStyle/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Ar-Ge Proje Etkileşimleri, Kaynak Paylaşımı</a:t>
          </a:r>
          <a:endParaRPr lang="tr-T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908B14-B9CB-44EF-A75E-E933A17EC371}" type="parTrans" cxnId="{3AFF9FEC-B6DE-4BCE-8931-D4303C6B3C00}">
      <dgm:prSet/>
      <dgm:spPr/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07F34-4BD1-4C89-B259-4E54CDA02EA2}" type="sibTrans" cxnId="{3AFF9FEC-B6DE-4BCE-8931-D4303C6B3C00}">
      <dgm:prSet/>
      <dgm:spPr/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441CE-59CE-4CC7-9624-6A59D398E45D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Üniversite Ar-Ge</a:t>
          </a:r>
          <a:endParaRPr lang="tr-T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F2FD67-53A7-4A4E-BAAF-311C745206F0}" type="parTrans" cxnId="{D822C84A-6525-4CED-A898-840834CA5235}">
      <dgm:prSet/>
      <dgm:spPr/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63558D-CDA9-4BAA-B766-782B7A11E80B}" type="sibTrans" cxnId="{D822C84A-6525-4CED-A898-840834CA5235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0E1F38-D68F-41ED-8B99-0B07F96EB36E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Özel Sektör </a:t>
          </a:r>
        </a:p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B0792-91F7-41AE-A5DE-7F620AFE6DBB}" type="parTrans" cxnId="{5136DB59-6367-4427-BA61-4D90994AFC35}">
      <dgm:prSet/>
      <dgm:spPr/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18C13-5A28-4EFC-B05F-465552C3A495}" type="sibTrans" cxnId="{5136DB59-6367-4427-BA61-4D90994AFC35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C7574-4AA8-4F2B-A9D9-D91B96B15BE9}">
      <dgm:prSet phldrT="[Metin]" custT="1"/>
      <dgm:spPr>
        <a:solidFill>
          <a:schemeClr val="accent5">
            <a:lumMod val="50000"/>
          </a:schemeClr>
        </a:solidFill>
      </dgm:spPr>
      <dgm:t>
        <a:bodyPr lIns="0" tIns="0" rIns="0" bIns="0"/>
        <a:lstStyle/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Kamu </a:t>
          </a:r>
        </a:p>
        <a:p>
          <a:r>
            <a:rPr lang="tr-T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B2B78-1F8F-4F18-9BAF-80CBD8746039}" type="parTrans" cxnId="{CE72DBF1-6DA5-47D9-81EB-E602A6B27F37}">
      <dgm:prSet/>
      <dgm:spPr/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D44469-F374-413C-975D-DC84643BBBEF}" type="sibTrans" cxnId="{CE72DBF1-6DA5-47D9-81EB-E602A6B27F37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tr-T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A95889-7E02-4573-8E78-4B84B2F22C93}" type="pres">
      <dgm:prSet presAssocID="{27A54D60-9B70-4995-8F4C-EE62CE5CD3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4C239EE-4164-488B-9EF7-0B71EFE764C6}" type="pres">
      <dgm:prSet presAssocID="{52A30B03-CF8A-44C1-9AE7-C1DF597CA257}" presName="centerShape" presStyleLbl="node0" presStyleIdx="0" presStyleCnt="1" custScaleX="111033" custScaleY="107990"/>
      <dgm:spPr/>
      <dgm:t>
        <a:bodyPr/>
        <a:lstStyle/>
        <a:p>
          <a:endParaRPr lang="tr-TR"/>
        </a:p>
      </dgm:t>
    </dgm:pt>
    <dgm:pt modelId="{B71045F4-0B56-49A4-B705-D1325F26A0FE}" type="pres">
      <dgm:prSet presAssocID="{3F6441CE-59CE-4CC7-9624-6A59D398E45D}" presName="node" presStyleLbl="node1" presStyleIdx="0" presStyleCnt="3" custScaleX="105286" custScaleY="1045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921425-D3C5-4836-9B41-461E69196087}" type="pres">
      <dgm:prSet presAssocID="{3F6441CE-59CE-4CC7-9624-6A59D398E45D}" presName="dummy" presStyleCnt="0"/>
      <dgm:spPr/>
    </dgm:pt>
    <dgm:pt modelId="{7A89CE2E-D5A8-4DB3-B152-C6E30DA64D3F}" type="pres">
      <dgm:prSet presAssocID="{DA63558D-CDA9-4BAA-B766-782B7A11E80B}" presName="sibTrans" presStyleLbl="sibTrans2D1" presStyleIdx="0" presStyleCnt="3"/>
      <dgm:spPr/>
      <dgm:t>
        <a:bodyPr/>
        <a:lstStyle/>
        <a:p>
          <a:endParaRPr lang="tr-TR"/>
        </a:p>
      </dgm:t>
    </dgm:pt>
    <dgm:pt modelId="{B606020F-9536-44EE-8AC0-2E5865084CBF}" type="pres">
      <dgm:prSet presAssocID="{A10E1F38-D68F-41ED-8B99-0B07F96EB3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860320-301F-42D7-A450-45A6C1F815DA}" type="pres">
      <dgm:prSet presAssocID="{A10E1F38-D68F-41ED-8B99-0B07F96EB36E}" presName="dummy" presStyleCnt="0"/>
      <dgm:spPr/>
    </dgm:pt>
    <dgm:pt modelId="{CD08428E-D1D2-4DFD-8C0B-720E63CF2F62}" type="pres">
      <dgm:prSet presAssocID="{5D218C13-5A28-4EFC-B05F-465552C3A495}" presName="sibTrans" presStyleLbl="sibTrans2D1" presStyleIdx="1" presStyleCnt="3"/>
      <dgm:spPr/>
      <dgm:t>
        <a:bodyPr/>
        <a:lstStyle/>
        <a:p>
          <a:endParaRPr lang="tr-TR"/>
        </a:p>
      </dgm:t>
    </dgm:pt>
    <dgm:pt modelId="{4BAFC906-6574-4727-8E98-F9340EF5187B}" type="pres">
      <dgm:prSet presAssocID="{1DDC7574-4AA8-4F2B-A9D9-D91B96B15B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93197C-4FB5-4867-9096-1B9929210F32}" type="pres">
      <dgm:prSet presAssocID="{1DDC7574-4AA8-4F2B-A9D9-D91B96B15BE9}" presName="dummy" presStyleCnt="0"/>
      <dgm:spPr/>
    </dgm:pt>
    <dgm:pt modelId="{D1930572-D8B4-40F8-BF80-5872B990C3FC}" type="pres">
      <dgm:prSet presAssocID="{90D44469-F374-413C-975D-DC84643BBBEF}" presName="sibTrans" presStyleLbl="sibTrans2D1" presStyleIdx="2" presStyleCnt="3"/>
      <dgm:spPr/>
      <dgm:t>
        <a:bodyPr/>
        <a:lstStyle/>
        <a:p>
          <a:endParaRPr lang="tr-TR"/>
        </a:p>
      </dgm:t>
    </dgm:pt>
  </dgm:ptLst>
  <dgm:cxnLst>
    <dgm:cxn modelId="{3AFF9FEC-B6DE-4BCE-8931-D4303C6B3C00}" srcId="{27A54D60-9B70-4995-8F4C-EE62CE5CD3C0}" destId="{52A30B03-CF8A-44C1-9AE7-C1DF597CA257}" srcOrd="0" destOrd="0" parTransId="{4B908B14-B9CB-44EF-A75E-E933A17EC371}" sibTransId="{C0607F34-4BD1-4C89-B259-4E54CDA02EA2}"/>
    <dgm:cxn modelId="{F555541B-3227-4F96-8D41-7DACD785DA67}" type="presOf" srcId="{A10E1F38-D68F-41ED-8B99-0B07F96EB36E}" destId="{B606020F-9536-44EE-8AC0-2E5865084CBF}" srcOrd="0" destOrd="0" presId="urn:microsoft.com/office/officeart/2005/8/layout/radial6"/>
    <dgm:cxn modelId="{B13C7686-17A4-4D17-A913-EA2AC9C0B50E}" type="presOf" srcId="{27A54D60-9B70-4995-8F4C-EE62CE5CD3C0}" destId="{27A95889-7E02-4573-8E78-4B84B2F22C93}" srcOrd="0" destOrd="0" presId="urn:microsoft.com/office/officeart/2005/8/layout/radial6"/>
    <dgm:cxn modelId="{2CE2BDB7-188D-4586-BC2E-501BF920AD92}" type="presOf" srcId="{52A30B03-CF8A-44C1-9AE7-C1DF597CA257}" destId="{74C239EE-4164-488B-9EF7-0B71EFE764C6}" srcOrd="0" destOrd="0" presId="urn:microsoft.com/office/officeart/2005/8/layout/radial6"/>
    <dgm:cxn modelId="{5E7C4469-8A0C-4A98-8221-577D1B3DCB68}" type="presOf" srcId="{5D218C13-5A28-4EFC-B05F-465552C3A495}" destId="{CD08428E-D1D2-4DFD-8C0B-720E63CF2F62}" srcOrd="0" destOrd="0" presId="urn:microsoft.com/office/officeart/2005/8/layout/radial6"/>
    <dgm:cxn modelId="{92CD2E19-42B7-4CF6-BEF6-10EB1C1DE969}" type="presOf" srcId="{3F6441CE-59CE-4CC7-9624-6A59D398E45D}" destId="{B71045F4-0B56-49A4-B705-D1325F26A0FE}" srcOrd="0" destOrd="0" presId="urn:microsoft.com/office/officeart/2005/8/layout/radial6"/>
    <dgm:cxn modelId="{D822C84A-6525-4CED-A898-840834CA5235}" srcId="{52A30B03-CF8A-44C1-9AE7-C1DF597CA257}" destId="{3F6441CE-59CE-4CC7-9624-6A59D398E45D}" srcOrd="0" destOrd="0" parTransId="{90F2FD67-53A7-4A4E-BAAF-311C745206F0}" sibTransId="{DA63558D-CDA9-4BAA-B766-782B7A11E80B}"/>
    <dgm:cxn modelId="{B434D023-4EAB-4199-9062-682F94A36694}" type="presOf" srcId="{1DDC7574-4AA8-4F2B-A9D9-D91B96B15BE9}" destId="{4BAFC906-6574-4727-8E98-F9340EF5187B}" srcOrd="0" destOrd="0" presId="urn:microsoft.com/office/officeart/2005/8/layout/radial6"/>
    <dgm:cxn modelId="{37B21C47-39BA-469A-AD59-618F98F824E4}" type="presOf" srcId="{90D44469-F374-413C-975D-DC84643BBBEF}" destId="{D1930572-D8B4-40F8-BF80-5872B990C3FC}" srcOrd="0" destOrd="0" presId="urn:microsoft.com/office/officeart/2005/8/layout/radial6"/>
    <dgm:cxn modelId="{CE72DBF1-6DA5-47D9-81EB-E602A6B27F37}" srcId="{52A30B03-CF8A-44C1-9AE7-C1DF597CA257}" destId="{1DDC7574-4AA8-4F2B-A9D9-D91B96B15BE9}" srcOrd="2" destOrd="0" parTransId="{C58B2B78-1F8F-4F18-9BAF-80CBD8746039}" sibTransId="{90D44469-F374-413C-975D-DC84643BBBEF}"/>
    <dgm:cxn modelId="{4F107A19-D8C5-4A81-813C-17CE5769767E}" type="presOf" srcId="{DA63558D-CDA9-4BAA-B766-782B7A11E80B}" destId="{7A89CE2E-D5A8-4DB3-B152-C6E30DA64D3F}" srcOrd="0" destOrd="0" presId="urn:microsoft.com/office/officeart/2005/8/layout/radial6"/>
    <dgm:cxn modelId="{5136DB59-6367-4427-BA61-4D90994AFC35}" srcId="{52A30B03-CF8A-44C1-9AE7-C1DF597CA257}" destId="{A10E1F38-D68F-41ED-8B99-0B07F96EB36E}" srcOrd="1" destOrd="0" parTransId="{339B0792-91F7-41AE-A5DE-7F620AFE6DBB}" sibTransId="{5D218C13-5A28-4EFC-B05F-465552C3A495}"/>
    <dgm:cxn modelId="{64C71F35-4064-46AB-93E5-9C812D6F5681}" type="presParOf" srcId="{27A95889-7E02-4573-8E78-4B84B2F22C93}" destId="{74C239EE-4164-488B-9EF7-0B71EFE764C6}" srcOrd="0" destOrd="0" presId="urn:microsoft.com/office/officeart/2005/8/layout/radial6"/>
    <dgm:cxn modelId="{FAF212CF-17A3-4090-AE7E-CA51FBAEE82B}" type="presParOf" srcId="{27A95889-7E02-4573-8E78-4B84B2F22C93}" destId="{B71045F4-0B56-49A4-B705-D1325F26A0FE}" srcOrd="1" destOrd="0" presId="urn:microsoft.com/office/officeart/2005/8/layout/radial6"/>
    <dgm:cxn modelId="{E466BC9D-E31F-4C55-B43D-4EBC15371DC1}" type="presParOf" srcId="{27A95889-7E02-4573-8E78-4B84B2F22C93}" destId="{B4921425-D3C5-4836-9B41-461E69196087}" srcOrd="2" destOrd="0" presId="urn:microsoft.com/office/officeart/2005/8/layout/radial6"/>
    <dgm:cxn modelId="{774BBB4F-D751-453E-B90E-EE443D6D4786}" type="presParOf" srcId="{27A95889-7E02-4573-8E78-4B84B2F22C93}" destId="{7A89CE2E-D5A8-4DB3-B152-C6E30DA64D3F}" srcOrd="3" destOrd="0" presId="urn:microsoft.com/office/officeart/2005/8/layout/radial6"/>
    <dgm:cxn modelId="{444F7408-D836-4110-A62B-F3251CB6A863}" type="presParOf" srcId="{27A95889-7E02-4573-8E78-4B84B2F22C93}" destId="{B606020F-9536-44EE-8AC0-2E5865084CBF}" srcOrd="4" destOrd="0" presId="urn:microsoft.com/office/officeart/2005/8/layout/radial6"/>
    <dgm:cxn modelId="{ADDFA530-55D2-4692-BFC1-098703F0E8DC}" type="presParOf" srcId="{27A95889-7E02-4573-8E78-4B84B2F22C93}" destId="{41860320-301F-42D7-A450-45A6C1F815DA}" srcOrd="5" destOrd="0" presId="urn:microsoft.com/office/officeart/2005/8/layout/radial6"/>
    <dgm:cxn modelId="{8624803D-CA5B-4E9D-AB21-7BFD66F1807B}" type="presParOf" srcId="{27A95889-7E02-4573-8E78-4B84B2F22C93}" destId="{CD08428E-D1D2-4DFD-8C0B-720E63CF2F62}" srcOrd="6" destOrd="0" presId="urn:microsoft.com/office/officeart/2005/8/layout/radial6"/>
    <dgm:cxn modelId="{AF68FC29-4C8B-45A1-A269-1E3D90BA4877}" type="presParOf" srcId="{27A95889-7E02-4573-8E78-4B84B2F22C93}" destId="{4BAFC906-6574-4727-8E98-F9340EF5187B}" srcOrd="7" destOrd="0" presId="urn:microsoft.com/office/officeart/2005/8/layout/radial6"/>
    <dgm:cxn modelId="{8A92443E-2E9E-407B-93D7-D354812EB0C5}" type="presParOf" srcId="{27A95889-7E02-4573-8E78-4B84B2F22C93}" destId="{6093197C-4FB5-4867-9096-1B9929210F32}" srcOrd="8" destOrd="0" presId="urn:microsoft.com/office/officeart/2005/8/layout/radial6"/>
    <dgm:cxn modelId="{4CE60B5F-CEE1-44B6-B97A-F1B25388F026}" type="presParOf" srcId="{27A95889-7E02-4573-8E78-4B84B2F22C93}" destId="{D1930572-D8B4-40F8-BF80-5872B990C3F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C7868D-C4BC-418D-BC87-8FFF7D11E7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89CA80D-4440-40BC-980C-570FADE0CE50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Kolayca bulunabilmesi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E3F7E-8483-40FC-B10B-A0B2A0E09205}" type="parTrans" cxnId="{9F1D2A47-D9F7-4A31-A72C-E239495AE520}">
      <dgm:prSet/>
      <dgm:spPr/>
      <dgm:t>
        <a:bodyPr/>
        <a:lstStyle/>
        <a:p>
          <a:endParaRPr lang="tr-TR"/>
        </a:p>
      </dgm:t>
    </dgm:pt>
    <dgm:pt modelId="{4ABEB13E-83D2-4C36-BFA7-0B2D87099245}" type="sibTrans" cxnId="{9F1D2A47-D9F7-4A31-A72C-E239495AE520}">
      <dgm:prSet/>
      <dgm:spPr/>
      <dgm:t>
        <a:bodyPr/>
        <a:lstStyle/>
        <a:p>
          <a:endParaRPr lang="tr-TR"/>
        </a:p>
      </dgm:t>
    </dgm:pt>
    <dgm:pt modelId="{85171098-ECFC-49FD-8DB7-EC6906CF961D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Bölgesel altyapı eksiklerinin belirlenmesi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8A302-3373-47F4-B6E3-C8D2AEDBCE7E}" type="parTrans" cxnId="{0600A0D3-55FE-4B8D-97E0-521CDEA3BAB1}">
      <dgm:prSet/>
      <dgm:spPr/>
      <dgm:t>
        <a:bodyPr/>
        <a:lstStyle/>
        <a:p>
          <a:endParaRPr lang="tr-TR"/>
        </a:p>
      </dgm:t>
    </dgm:pt>
    <dgm:pt modelId="{7F88CE6C-E609-4CB4-AEA4-81E7F7DB8BE2}" type="sibTrans" cxnId="{0600A0D3-55FE-4B8D-97E0-521CDEA3BAB1}">
      <dgm:prSet/>
      <dgm:spPr/>
      <dgm:t>
        <a:bodyPr/>
        <a:lstStyle/>
        <a:p>
          <a:endParaRPr lang="tr-TR"/>
        </a:p>
      </dgm:t>
    </dgm:pt>
    <dgm:pt modelId="{5FE1BA27-B576-4142-B168-4D7C24589A4D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İnsan Kaynağı yetkinliği ve sayısı bakımından eksikliklerin belirlenmesi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D958A-E688-4031-87AB-684D96A0AD92}" type="parTrans" cxnId="{57523ECA-290B-4067-B523-77C408F38FFF}">
      <dgm:prSet/>
      <dgm:spPr/>
      <dgm:t>
        <a:bodyPr/>
        <a:lstStyle/>
        <a:p>
          <a:endParaRPr lang="tr-TR"/>
        </a:p>
      </dgm:t>
    </dgm:pt>
    <dgm:pt modelId="{1F376A65-3D1B-48FE-ADA3-D6BC16885CA0}" type="sibTrans" cxnId="{57523ECA-290B-4067-B523-77C408F38FFF}">
      <dgm:prSet/>
      <dgm:spPr/>
      <dgm:t>
        <a:bodyPr/>
        <a:lstStyle/>
        <a:p>
          <a:endParaRPr lang="tr-TR"/>
        </a:p>
      </dgm:t>
    </dgm:pt>
    <dgm:pt modelId="{6703F3F6-CF77-493E-92A2-8E5BDAA9B380}">
      <dgm:prSet custT="1"/>
      <dgm:spPr/>
      <dgm:t>
        <a:bodyPr/>
        <a:lstStyle/>
        <a:p>
          <a:r>
            <a:rPr lang="tr-TR" sz="2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Sektörel</a:t>
          </a:r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  altyapı eksiklerinin belirlenmesi</a:t>
          </a:r>
        </a:p>
      </dgm:t>
    </dgm:pt>
    <dgm:pt modelId="{42AE28B2-4CFA-4050-81F9-B294826D5FC4}" type="parTrans" cxnId="{1661B620-B42E-49FB-9950-B371EDBA15AB}">
      <dgm:prSet/>
      <dgm:spPr/>
      <dgm:t>
        <a:bodyPr/>
        <a:lstStyle/>
        <a:p>
          <a:endParaRPr lang="tr-TR"/>
        </a:p>
      </dgm:t>
    </dgm:pt>
    <dgm:pt modelId="{48A924F2-16DB-4AEB-BA4E-AC8D1F6D8F26}" type="sibTrans" cxnId="{1661B620-B42E-49FB-9950-B371EDBA15AB}">
      <dgm:prSet/>
      <dgm:spPr/>
      <dgm:t>
        <a:bodyPr/>
        <a:lstStyle/>
        <a:p>
          <a:endParaRPr lang="tr-TR"/>
        </a:p>
      </dgm:t>
    </dgm:pt>
    <dgm:pt modelId="{B9C26DE3-DD9A-4C91-89F7-82DDBA4B7ABC}">
      <dgm:prSet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Eksikliklerin giderilmesi için gerekli tedbirlerin alınması</a:t>
          </a:r>
        </a:p>
      </dgm:t>
    </dgm:pt>
    <dgm:pt modelId="{D5312778-37AF-4B34-9822-2C2B31829288}" type="parTrans" cxnId="{A5B4E25C-0E68-4689-9C34-202758D51165}">
      <dgm:prSet/>
      <dgm:spPr/>
      <dgm:t>
        <a:bodyPr/>
        <a:lstStyle/>
        <a:p>
          <a:endParaRPr lang="tr-TR"/>
        </a:p>
      </dgm:t>
    </dgm:pt>
    <dgm:pt modelId="{DD0CAFCB-3437-4E25-A055-FC9B99C3EAA2}" type="sibTrans" cxnId="{A5B4E25C-0E68-4689-9C34-202758D51165}">
      <dgm:prSet/>
      <dgm:spPr/>
      <dgm:t>
        <a:bodyPr/>
        <a:lstStyle/>
        <a:p>
          <a:endParaRPr lang="tr-TR"/>
        </a:p>
      </dgm:t>
    </dgm:pt>
    <dgm:pt modelId="{8C527FAF-364D-4B55-9B04-059C4018254D}" type="pres">
      <dgm:prSet presAssocID="{49C7868D-C4BC-418D-BC87-8FFF7D11E7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6A69D8E-5678-43E8-B1A3-EB8080AD5C17}" type="pres">
      <dgm:prSet presAssocID="{49C7868D-C4BC-418D-BC87-8FFF7D11E7EA}" presName="Name1" presStyleCnt="0"/>
      <dgm:spPr/>
    </dgm:pt>
    <dgm:pt modelId="{E6AD5F62-8B21-4F0B-94C5-5EAB6B2CE3DB}" type="pres">
      <dgm:prSet presAssocID="{49C7868D-C4BC-418D-BC87-8FFF7D11E7EA}" presName="cycle" presStyleCnt="0"/>
      <dgm:spPr/>
    </dgm:pt>
    <dgm:pt modelId="{D9CD90D0-A0E8-45E1-B861-035C6703B1D8}" type="pres">
      <dgm:prSet presAssocID="{49C7868D-C4BC-418D-BC87-8FFF7D11E7EA}" presName="srcNode" presStyleLbl="node1" presStyleIdx="0" presStyleCnt="5"/>
      <dgm:spPr/>
    </dgm:pt>
    <dgm:pt modelId="{FE261021-34BD-48CA-ADB1-227681E71DA9}" type="pres">
      <dgm:prSet presAssocID="{49C7868D-C4BC-418D-BC87-8FFF7D11E7EA}" presName="conn" presStyleLbl="parChTrans1D2" presStyleIdx="0" presStyleCnt="1"/>
      <dgm:spPr/>
      <dgm:t>
        <a:bodyPr/>
        <a:lstStyle/>
        <a:p>
          <a:endParaRPr lang="tr-TR"/>
        </a:p>
      </dgm:t>
    </dgm:pt>
    <dgm:pt modelId="{96CC592F-A54D-4855-B9CA-CB767451D9C0}" type="pres">
      <dgm:prSet presAssocID="{49C7868D-C4BC-418D-BC87-8FFF7D11E7EA}" presName="extraNode" presStyleLbl="node1" presStyleIdx="0" presStyleCnt="5"/>
      <dgm:spPr/>
    </dgm:pt>
    <dgm:pt modelId="{15E554A5-DB1F-4C37-9492-A5DFC81BA251}" type="pres">
      <dgm:prSet presAssocID="{49C7868D-C4BC-418D-BC87-8FFF7D11E7EA}" presName="dstNode" presStyleLbl="node1" presStyleIdx="0" presStyleCnt="5"/>
      <dgm:spPr/>
    </dgm:pt>
    <dgm:pt modelId="{88FB3873-47AD-4016-9769-A27944A18060}" type="pres">
      <dgm:prSet presAssocID="{D89CA80D-4440-40BC-980C-570FADE0CE5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9EE973-D138-44CB-B0B4-D66D4578DA9C}" type="pres">
      <dgm:prSet presAssocID="{D89CA80D-4440-40BC-980C-570FADE0CE50}" presName="accent_1" presStyleCnt="0"/>
      <dgm:spPr/>
    </dgm:pt>
    <dgm:pt modelId="{4EA32479-A930-4383-9C29-693E930B1952}" type="pres">
      <dgm:prSet presAssocID="{D89CA80D-4440-40BC-980C-570FADE0CE50}" presName="accentRepeatNode" presStyleLbl="solidFgAcc1" presStyleIdx="0" presStyleCnt="5"/>
      <dgm:spPr/>
    </dgm:pt>
    <dgm:pt modelId="{C045F998-FC42-4559-A45F-FAC78F476698}" type="pres">
      <dgm:prSet presAssocID="{6703F3F6-CF77-493E-92A2-8E5BDAA9B38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D4202B-474A-414B-8CAF-9CAF0613A4B9}" type="pres">
      <dgm:prSet presAssocID="{6703F3F6-CF77-493E-92A2-8E5BDAA9B380}" presName="accent_2" presStyleCnt="0"/>
      <dgm:spPr/>
    </dgm:pt>
    <dgm:pt modelId="{6F599331-9891-4A93-AEEE-B5BE05ABF86C}" type="pres">
      <dgm:prSet presAssocID="{6703F3F6-CF77-493E-92A2-8E5BDAA9B380}" presName="accentRepeatNode" presStyleLbl="solidFgAcc1" presStyleIdx="1" presStyleCnt="5"/>
      <dgm:spPr/>
    </dgm:pt>
    <dgm:pt modelId="{7740DAB7-E0FC-464B-83C7-6D1D708A8955}" type="pres">
      <dgm:prSet presAssocID="{85171098-ECFC-49FD-8DB7-EC6906CF961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D5F351-0478-4EF2-9C9B-DB536D040E82}" type="pres">
      <dgm:prSet presAssocID="{85171098-ECFC-49FD-8DB7-EC6906CF961D}" presName="accent_3" presStyleCnt="0"/>
      <dgm:spPr/>
    </dgm:pt>
    <dgm:pt modelId="{F21AF17A-EABB-4A4D-99CA-92FDDE401CCB}" type="pres">
      <dgm:prSet presAssocID="{85171098-ECFC-49FD-8DB7-EC6906CF961D}" presName="accentRepeatNode" presStyleLbl="solidFgAcc1" presStyleIdx="2" presStyleCnt="5"/>
      <dgm:spPr/>
    </dgm:pt>
    <dgm:pt modelId="{B5E470B0-858B-4754-ADD7-C1FD06E47D72}" type="pres">
      <dgm:prSet presAssocID="{5FE1BA27-B576-4142-B168-4D7C24589A4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E25F6A-8D76-42D8-A82D-B720ECAD0416}" type="pres">
      <dgm:prSet presAssocID="{5FE1BA27-B576-4142-B168-4D7C24589A4D}" presName="accent_4" presStyleCnt="0"/>
      <dgm:spPr/>
    </dgm:pt>
    <dgm:pt modelId="{B01C1765-5110-448A-BECF-A896E0916C77}" type="pres">
      <dgm:prSet presAssocID="{5FE1BA27-B576-4142-B168-4D7C24589A4D}" presName="accentRepeatNode" presStyleLbl="solidFgAcc1" presStyleIdx="3" presStyleCnt="5"/>
      <dgm:spPr/>
    </dgm:pt>
    <dgm:pt modelId="{37C734B9-CF7B-44AB-8A5B-415513563B52}" type="pres">
      <dgm:prSet presAssocID="{B9C26DE3-DD9A-4C91-89F7-82DDBA4B7AB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7462E8-6F3C-4598-9FDC-7B826F8E8880}" type="pres">
      <dgm:prSet presAssocID="{B9C26DE3-DD9A-4C91-89F7-82DDBA4B7ABC}" presName="accent_5" presStyleCnt="0"/>
      <dgm:spPr/>
    </dgm:pt>
    <dgm:pt modelId="{FC279306-BA86-4638-B475-5006FC770023}" type="pres">
      <dgm:prSet presAssocID="{B9C26DE3-DD9A-4C91-89F7-82DDBA4B7ABC}" presName="accentRepeatNode" presStyleLbl="solidFgAcc1" presStyleIdx="4" presStyleCnt="5"/>
      <dgm:spPr/>
    </dgm:pt>
  </dgm:ptLst>
  <dgm:cxnLst>
    <dgm:cxn modelId="{73DDAFDE-FFE2-438A-B512-308A7C54A682}" type="presOf" srcId="{5FE1BA27-B576-4142-B168-4D7C24589A4D}" destId="{B5E470B0-858B-4754-ADD7-C1FD06E47D72}" srcOrd="0" destOrd="0" presId="urn:microsoft.com/office/officeart/2008/layout/VerticalCurvedList"/>
    <dgm:cxn modelId="{1661B620-B42E-49FB-9950-B371EDBA15AB}" srcId="{49C7868D-C4BC-418D-BC87-8FFF7D11E7EA}" destId="{6703F3F6-CF77-493E-92A2-8E5BDAA9B380}" srcOrd="1" destOrd="0" parTransId="{42AE28B2-4CFA-4050-81F9-B294826D5FC4}" sibTransId="{48A924F2-16DB-4AEB-BA4E-AC8D1F6D8F26}"/>
    <dgm:cxn modelId="{57523ECA-290B-4067-B523-77C408F38FFF}" srcId="{49C7868D-C4BC-418D-BC87-8FFF7D11E7EA}" destId="{5FE1BA27-B576-4142-B168-4D7C24589A4D}" srcOrd="3" destOrd="0" parTransId="{B1BD958A-E688-4031-87AB-684D96A0AD92}" sibTransId="{1F376A65-3D1B-48FE-ADA3-D6BC16885CA0}"/>
    <dgm:cxn modelId="{699B983F-CEF6-409A-8C4D-C66A11A6878C}" type="presOf" srcId="{B9C26DE3-DD9A-4C91-89F7-82DDBA4B7ABC}" destId="{37C734B9-CF7B-44AB-8A5B-415513563B52}" srcOrd="0" destOrd="0" presId="urn:microsoft.com/office/officeart/2008/layout/VerticalCurvedList"/>
    <dgm:cxn modelId="{D6038B8E-268F-41E3-915E-C43A613E0F1A}" type="presOf" srcId="{D89CA80D-4440-40BC-980C-570FADE0CE50}" destId="{88FB3873-47AD-4016-9769-A27944A18060}" srcOrd="0" destOrd="0" presId="urn:microsoft.com/office/officeart/2008/layout/VerticalCurvedList"/>
    <dgm:cxn modelId="{273A9D6C-A188-4907-AD98-0ACB1DD49E7E}" type="presOf" srcId="{4ABEB13E-83D2-4C36-BFA7-0B2D87099245}" destId="{FE261021-34BD-48CA-ADB1-227681E71DA9}" srcOrd="0" destOrd="0" presId="urn:microsoft.com/office/officeart/2008/layout/VerticalCurvedList"/>
    <dgm:cxn modelId="{0600A0D3-55FE-4B8D-97E0-521CDEA3BAB1}" srcId="{49C7868D-C4BC-418D-BC87-8FFF7D11E7EA}" destId="{85171098-ECFC-49FD-8DB7-EC6906CF961D}" srcOrd="2" destOrd="0" parTransId="{4CA8A302-3373-47F4-B6E3-C8D2AEDBCE7E}" sibTransId="{7F88CE6C-E609-4CB4-AEA4-81E7F7DB8BE2}"/>
    <dgm:cxn modelId="{95689B1B-25A5-4DC3-B263-055D3B735C8D}" type="presOf" srcId="{85171098-ECFC-49FD-8DB7-EC6906CF961D}" destId="{7740DAB7-E0FC-464B-83C7-6D1D708A8955}" srcOrd="0" destOrd="0" presId="urn:microsoft.com/office/officeart/2008/layout/VerticalCurvedList"/>
    <dgm:cxn modelId="{62574AB2-2273-4980-A3BC-B3C2D10A8059}" type="presOf" srcId="{6703F3F6-CF77-493E-92A2-8E5BDAA9B380}" destId="{C045F998-FC42-4559-A45F-FAC78F476698}" srcOrd="0" destOrd="0" presId="urn:microsoft.com/office/officeart/2008/layout/VerticalCurvedList"/>
    <dgm:cxn modelId="{A5B4E25C-0E68-4689-9C34-202758D51165}" srcId="{49C7868D-C4BC-418D-BC87-8FFF7D11E7EA}" destId="{B9C26DE3-DD9A-4C91-89F7-82DDBA4B7ABC}" srcOrd="4" destOrd="0" parTransId="{D5312778-37AF-4B34-9822-2C2B31829288}" sibTransId="{DD0CAFCB-3437-4E25-A055-FC9B99C3EAA2}"/>
    <dgm:cxn modelId="{9F1D2A47-D9F7-4A31-A72C-E239495AE520}" srcId="{49C7868D-C4BC-418D-BC87-8FFF7D11E7EA}" destId="{D89CA80D-4440-40BC-980C-570FADE0CE50}" srcOrd="0" destOrd="0" parTransId="{CDFE3F7E-8483-40FC-B10B-A0B2A0E09205}" sibTransId="{4ABEB13E-83D2-4C36-BFA7-0B2D87099245}"/>
    <dgm:cxn modelId="{993F20AE-EFD7-4585-B3A7-D153C0F98184}" type="presOf" srcId="{49C7868D-C4BC-418D-BC87-8FFF7D11E7EA}" destId="{8C527FAF-364D-4B55-9B04-059C4018254D}" srcOrd="0" destOrd="0" presId="urn:microsoft.com/office/officeart/2008/layout/VerticalCurvedList"/>
    <dgm:cxn modelId="{C2E7D7BB-3FC7-4923-9AC6-3587A7AF4ECA}" type="presParOf" srcId="{8C527FAF-364D-4B55-9B04-059C4018254D}" destId="{96A69D8E-5678-43E8-B1A3-EB8080AD5C17}" srcOrd="0" destOrd="0" presId="urn:microsoft.com/office/officeart/2008/layout/VerticalCurvedList"/>
    <dgm:cxn modelId="{9EB67526-99F2-4064-9B34-8929882248D3}" type="presParOf" srcId="{96A69D8E-5678-43E8-B1A3-EB8080AD5C17}" destId="{E6AD5F62-8B21-4F0B-94C5-5EAB6B2CE3DB}" srcOrd="0" destOrd="0" presId="urn:microsoft.com/office/officeart/2008/layout/VerticalCurvedList"/>
    <dgm:cxn modelId="{F24B7CB8-20B1-4F23-996E-5B17843C6A05}" type="presParOf" srcId="{E6AD5F62-8B21-4F0B-94C5-5EAB6B2CE3DB}" destId="{D9CD90D0-A0E8-45E1-B861-035C6703B1D8}" srcOrd="0" destOrd="0" presId="urn:microsoft.com/office/officeart/2008/layout/VerticalCurvedList"/>
    <dgm:cxn modelId="{253246C0-7EB9-4137-B805-ADAB5D0DC378}" type="presParOf" srcId="{E6AD5F62-8B21-4F0B-94C5-5EAB6B2CE3DB}" destId="{FE261021-34BD-48CA-ADB1-227681E71DA9}" srcOrd="1" destOrd="0" presId="urn:microsoft.com/office/officeart/2008/layout/VerticalCurvedList"/>
    <dgm:cxn modelId="{20AEC0BA-E83F-4D4A-8342-670105CDB6A6}" type="presParOf" srcId="{E6AD5F62-8B21-4F0B-94C5-5EAB6B2CE3DB}" destId="{96CC592F-A54D-4855-B9CA-CB767451D9C0}" srcOrd="2" destOrd="0" presId="urn:microsoft.com/office/officeart/2008/layout/VerticalCurvedList"/>
    <dgm:cxn modelId="{F00B6C62-B156-405F-A952-0C8CF301B347}" type="presParOf" srcId="{E6AD5F62-8B21-4F0B-94C5-5EAB6B2CE3DB}" destId="{15E554A5-DB1F-4C37-9492-A5DFC81BA251}" srcOrd="3" destOrd="0" presId="urn:microsoft.com/office/officeart/2008/layout/VerticalCurvedList"/>
    <dgm:cxn modelId="{043B1407-DC66-4B6A-A14C-FEB39BEE8F80}" type="presParOf" srcId="{96A69D8E-5678-43E8-B1A3-EB8080AD5C17}" destId="{88FB3873-47AD-4016-9769-A27944A18060}" srcOrd="1" destOrd="0" presId="urn:microsoft.com/office/officeart/2008/layout/VerticalCurvedList"/>
    <dgm:cxn modelId="{39995709-CED1-408E-BAAD-185608A8A79B}" type="presParOf" srcId="{96A69D8E-5678-43E8-B1A3-EB8080AD5C17}" destId="{BF9EE973-D138-44CB-B0B4-D66D4578DA9C}" srcOrd="2" destOrd="0" presId="urn:microsoft.com/office/officeart/2008/layout/VerticalCurvedList"/>
    <dgm:cxn modelId="{D953D9AF-F51A-4EFC-B5FD-F79866C83456}" type="presParOf" srcId="{BF9EE973-D138-44CB-B0B4-D66D4578DA9C}" destId="{4EA32479-A930-4383-9C29-693E930B1952}" srcOrd="0" destOrd="0" presId="urn:microsoft.com/office/officeart/2008/layout/VerticalCurvedList"/>
    <dgm:cxn modelId="{B73FE2DB-3825-401E-BB9C-1AFFEA3A691D}" type="presParOf" srcId="{96A69D8E-5678-43E8-B1A3-EB8080AD5C17}" destId="{C045F998-FC42-4559-A45F-FAC78F476698}" srcOrd="3" destOrd="0" presId="urn:microsoft.com/office/officeart/2008/layout/VerticalCurvedList"/>
    <dgm:cxn modelId="{161E2687-4A0A-4354-AE54-73059F322764}" type="presParOf" srcId="{96A69D8E-5678-43E8-B1A3-EB8080AD5C17}" destId="{E2D4202B-474A-414B-8CAF-9CAF0613A4B9}" srcOrd="4" destOrd="0" presId="urn:microsoft.com/office/officeart/2008/layout/VerticalCurvedList"/>
    <dgm:cxn modelId="{1A3E0AF1-0CAF-4B86-A02C-35B6B925ACBA}" type="presParOf" srcId="{E2D4202B-474A-414B-8CAF-9CAF0613A4B9}" destId="{6F599331-9891-4A93-AEEE-B5BE05ABF86C}" srcOrd="0" destOrd="0" presId="urn:microsoft.com/office/officeart/2008/layout/VerticalCurvedList"/>
    <dgm:cxn modelId="{62D2E32F-EAD8-4048-808B-2607AB7CE21D}" type="presParOf" srcId="{96A69D8E-5678-43E8-B1A3-EB8080AD5C17}" destId="{7740DAB7-E0FC-464B-83C7-6D1D708A8955}" srcOrd="5" destOrd="0" presId="urn:microsoft.com/office/officeart/2008/layout/VerticalCurvedList"/>
    <dgm:cxn modelId="{8DB357F1-A3D3-45D1-BCFF-451CCC5B9E1C}" type="presParOf" srcId="{96A69D8E-5678-43E8-B1A3-EB8080AD5C17}" destId="{80D5F351-0478-4EF2-9C9B-DB536D040E82}" srcOrd="6" destOrd="0" presId="urn:microsoft.com/office/officeart/2008/layout/VerticalCurvedList"/>
    <dgm:cxn modelId="{19B8BDED-0DC9-43B3-8537-208C53EA73E1}" type="presParOf" srcId="{80D5F351-0478-4EF2-9C9B-DB536D040E82}" destId="{F21AF17A-EABB-4A4D-99CA-92FDDE401CCB}" srcOrd="0" destOrd="0" presId="urn:microsoft.com/office/officeart/2008/layout/VerticalCurvedList"/>
    <dgm:cxn modelId="{45224311-96B1-44DE-B69E-E6A734A2E67E}" type="presParOf" srcId="{96A69D8E-5678-43E8-B1A3-EB8080AD5C17}" destId="{B5E470B0-858B-4754-ADD7-C1FD06E47D72}" srcOrd="7" destOrd="0" presId="urn:microsoft.com/office/officeart/2008/layout/VerticalCurvedList"/>
    <dgm:cxn modelId="{52FA83F9-CFA0-432B-AE45-24AD1B08DBC6}" type="presParOf" srcId="{96A69D8E-5678-43E8-B1A3-EB8080AD5C17}" destId="{D2E25F6A-8D76-42D8-A82D-B720ECAD0416}" srcOrd="8" destOrd="0" presId="urn:microsoft.com/office/officeart/2008/layout/VerticalCurvedList"/>
    <dgm:cxn modelId="{B7B415B0-EE70-4681-94E0-49E418AF722C}" type="presParOf" srcId="{D2E25F6A-8D76-42D8-A82D-B720ECAD0416}" destId="{B01C1765-5110-448A-BECF-A896E0916C77}" srcOrd="0" destOrd="0" presId="urn:microsoft.com/office/officeart/2008/layout/VerticalCurvedList"/>
    <dgm:cxn modelId="{0B306E6D-724E-4721-BC22-4EE82D3E83D3}" type="presParOf" srcId="{96A69D8E-5678-43E8-B1A3-EB8080AD5C17}" destId="{37C734B9-CF7B-44AB-8A5B-415513563B52}" srcOrd="9" destOrd="0" presId="urn:microsoft.com/office/officeart/2008/layout/VerticalCurvedList"/>
    <dgm:cxn modelId="{5D95D7B3-C409-4BF8-9BF3-ECF3A0FFFD41}" type="presParOf" srcId="{96A69D8E-5678-43E8-B1A3-EB8080AD5C17}" destId="{DC7462E8-6F3C-4598-9FDC-7B826F8E8880}" srcOrd="10" destOrd="0" presId="urn:microsoft.com/office/officeart/2008/layout/VerticalCurvedList"/>
    <dgm:cxn modelId="{12AA95A9-20C2-4D9D-A253-1F4277E9247F}" type="presParOf" srcId="{DC7462E8-6F3C-4598-9FDC-7B826F8E8880}" destId="{FC279306-BA86-4638-B475-5006FC770023}" srcOrd="0" destOrd="0" presId="urn:microsoft.com/office/officeart/2008/layout/VerticalCurvedList"/>
  </dgm:cxnLst>
  <dgm:bg>
    <a:effectLst>
      <a:outerShdw blurRad="50800" dist="38100" dir="18900000" algn="b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DF2051-6861-43CF-B887-0E8F2FCF2A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B85ADFB9-8932-416E-9794-6D6E10ACBC21}">
      <dgm:prSet phldrT="[Metin]"/>
      <dgm:spPr/>
      <dgm:t>
        <a:bodyPr/>
        <a:lstStyle/>
        <a:p>
          <a:r>
            <a:rPr lang="tr-TR" b="1" dirty="0" smtClean="0">
              <a:latin typeface="Arial" panose="020B0604020202020204" pitchFamily="34" charset="0"/>
              <a:cs typeface="Arial" panose="020B0604020202020204" pitchFamily="34" charset="0"/>
            </a:rPr>
            <a:t>Eğitim programlarının tasarlanması ve desteklenmesi</a:t>
          </a:r>
          <a:endParaRPr lang="tr-T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44BE5-4198-4933-AC4A-59CAB6D29F29}" type="parTrans" cxnId="{F472C4DF-92E9-48AF-B9D4-7E1C09A61065}">
      <dgm:prSet/>
      <dgm:spPr/>
      <dgm:t>
        <a:bodyPr/>
        <a:lstStyle/>
        <a:p>
          <a:endParaRPr lang="tr-TR"/>
        </a:p>
      </dgm:t>
    </dgm:pt>
    <dgm:pt modelId="{9AD4987F-727A-4248-A045-7132AA85BFFF}" type="sibTrans" cxnId="{F472C4DF-92E9-48AF-B9D4-7E1C09A61065}">
      <dgm:prSet/>
      <dgm:spPr/>
      <dgm:t>
        <a:bodyPr/>
        <a:lstStyle/>
        <a:p>
          <a:endParaRPr lang="tr-TR"/>
        </a:p>
      </dgm:t>
    </dgm:pt>
    <dgm:pt modelId="{29ADA565-FB95-4720-BA6A-073AC4D1C3EC}">
      <dgm:prSet phldrT="[Metin]"/>
      <dgm:spPr/>
      <dgm:t>
        <a:bodyPr/>
        <a:lstStyle/>
        <a:p>
          <a:r>
            <a:rPr lang="tr-TR" b="1" dirty="0" smtClean="0">
              <a:latin typeface="Arial" panose="020B0604020202020204" pitchFamily="34" charset="0"/>
              <a:cs typeface="Arial" panose="020B0604020202020204" pitchFamily="34" charset="0"/>
            </a:rPr>
            <a:t>Mümkün olabilen hallerde cihaz/personel hareketliliğinin desteklenmesi</a:t>
          </a:r>
          <a:endParaRPr lang="tr-T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E7557-3299-4AAF-ABF1-8E809766B761}" type="parTrans" cxnId="{F0DC9E5D-2806-4318-92B6-D662DFE8DDE4}">
      <dgm:prSet/>
      <dgm:spPr/>
      <dgm:t>
        <a:bodyPr/>
        <a:lstStyle/>
        <a:p>
          <a:endParaRPr lang="tr-TR"/>
        </a:p>
      </dgm:t>
    </dgm:pt>
    <dgm:pt modelId="{56447A24-42B6-48B5-B256-9B6F0756AA8C}" type="sibTrans" cxnId="{F0DC9E5D-2806-4318-92B6-D662DFE8DDE4}">
      <dgm:prSet/>
      <dgm:spPr/>
      <dgm:t>
        <a:bodyPr/>
        <a:lstStyle/>
        <a:p>
          <a:endParaRPr lang="tr-TR"/>
        </a:p>
      </dgm:t>
    </dgm:pt>
    <dgm:pt modelId="{FDAEC68E-76B6-4E48-A184-1F1E847F6DDC}" type="pres">
      <dgm:prSet presAssocID="{8CDF2051-6861-43CF-B887-0E8F2FCF2A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12ADE025-F303-4C4F-8B22-2B88B8C93BF9}" type="pres">
      <dgm:prSet presAssocID="{8CDF2051-6861-43CF-B887-0E8F2FCF2A1A}" presName="Name1" presStyleCnt="0"/>
      <dgm:spPr/>
    </dgm:pt>
    <dgm:pt modelId="{8E576F7B-B91B-4877-8E71-4BF4177BFDFD}" type="pres">
      <dgm:prSet presAssocID="{8CDF2051-6861-43CF-B887-0E8F2FCF2A1A}" presName="cycle" presStyleCnt="0"/>
      <dgm:spPr/>
    </dgm:pt>
    <dgm:pt modelId="{FE3684A1-DE2C-48DB-B96E-7839EB9C67A6}" type="pres">
      <dgm:prSet presAssocID="{8CDF2051-6861-43CF-B887-0E8F2FCF2A1A}" presName="srcNode" presStyleLbl="node1" presStyleIdx="0" presStyleCnt="2"/>
      <dgm:spPr/>
    </dgm:pt>
    <dgm:pt modelId="{DC4D47F7-ADD8-4D0A-A855-0B4FD99BA109}" type="pres">
      <dgm:prSet presAssocID="{8CDF2051-6861-43CF-B887-0E8F2FCF2A1A}" presName="conn" presStyleLbl="parChTrans1D2" presStyleIdx="0" presStyleCnt="1"/>
      <dgm:spPr/>
      <dgm:t>
        <a:bodyPr/>
        <a:lstStyle/>
        <a:p>
          <a:endParaRPr lang="tr-TR"/>
        </a:p>
      </dgm:t>
    </dgm:pt>
    <dgm:pt modelId="{578669EB-CA70-4868-A14F-35C1794B73ED}" type="pres">
      <dgm:prSet presAssocID="{8CDF2051-6861-43CF-B887-0E8F2FCF2A1A}" presName="extraNode" presStyleLbl="node1" presStyleIdx="0" presStyleCnt="2"/>
      <dgm:spPr/>
    </dgm:pt>
    <dgm:pt modelId="{491748CC-5FF2-4323-82BD-08A1DE9119A0}" type="pres">
      <dgm:prSet presAssocID="{8CDF2051-6861-43CF-B887-0E8F2FCF2A1A}" presName="dstNode" presStyleLbl="node1" presStyleIdx="0" presStyleCnt="2"/>
      <dgm:spPr/>
    </dgm:pt>
    <dgm:pt modelId="{138DA454-0273-4090-AE68-43BD7388D4E1}" type="pres">
      <dgm:prSet presAssocID="{B85ADFB9-8932-416E-9794-6D6E10ACBC21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C33430-CFE5-4095-A9F4-3BFAB7969AE0}" type="pres">
      <dgm:prSet presAssocID="{B85ADFB9-8932-416E-9794-6D6E10ACBC21}" presName="accent_1" presStyleCnt="0"/>
      <dgm:spPr/>
    </dgm:pt>
    <dgm:pt modelId="{561B764F-1853-41C1-81D5-E676E964B36D}" type="pres">
      <dgm:prSet presAssocID="{B85ADFB9-8932-416E-9794-6D6E10ACBC21}" presName="accentRepeatNode" presStyleLbl="solidFgAcc1" presStyleIdx="0" presStyleCnt="2"/>
      <dgm:spPr/>
    </dgm:pt>
    <dgm:pt modelId="{673FDB99-02EE-4553-9CA4-385B57805E4D}" type="pres">
      <dgm:prSet presAssocID="{29ADA565-FB95-4720-BA6A-073AC4D1C3EC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ECB6CE-BED6-4250-A7E3-D87C21D9A980}" type="pres">
      <dgm:prSet presAssocID="{29ADA565-FB95-4720-BA6A-073AC4D1C3EC}" presName="accent_2" presStyleCnt="0"/>
      <dgm:spPr/>
    </dgm:pt>
    <dgm:pt modelId="{8928DAF9-AF2E-4176-8D79-5A896FC9F135}" type="pres">
      <dgm:prSet presAssocID="{29ADA565-FB95-4720-BA6A-073AC4D1C3EC}" presName="accentRepeatNode" presStyleLbl="solidFgAcc1" presStyleIdx="1" presStyleCnt="2"/>
      <dgm:spPr/>
    </dgm:pt>
  </dgm:ptLst>
  <dgm:cxnLst>
    <dgm:cxn modelId="{7587B598-84EB-4B9C-A28A-C7E53AC1E9E0}" type="presOf" srcId="{8CDF2051-6861-43CF-B887-0E8F2FCF2A1A}" destId="{FDAEC68E-76B6-4E48-A184-1F1E847F6DDC}" srcOrd="0" destOrd="0" presId="urn:microsoft.com/office/officeart/2008/layout/VerticalCurvedList"/>
    <dgm:cxn modelId="{F0DC9E5D-2806-4318-92B6-D662DFE8DDE4}" srcId="{8CDF2051-6861-43CF-B887-0E8F2FCF2A1A}" destId="{29ADA565-FB95-4720-BA6A-073AC4D1C3EC}" srcOrd="1" destOrd="0" parTransId="{B44E7557-3299-4AAF-ABF1-8E809766B761}" sibTransId="{56447A24-42B6-48B5-B256-9B6F0756AA8C}"/>
    <dgm:cxn modelId="{AAC0DB25-C8AD-4B5A-AF6F-23149909610E}" type="presOf" srcId="{9AD4987F-727A-4248-A045-7132AA85BFFF}" destId="{DC4D47F7-ADD8-4D0A-A855-0B4FD99BA109}" srcOrd="0" destOrd="0" presId="urn:microsoft.com/office/officeart/2008/layout/VerticalCurvedList"/>
    <dgm:cxn modelId="{F472C4DF-92E9-48AF-B9D4-7E1C09A61065}" srcId="{8CDF2051-6861-43CF-B887-0E8F2FCF2A1A}" destId="{B85ADFB9-8932-416E-9794-6D6E10ACBC21}" srcOrd="0" destOrd="0" parTransId="{01544BE5-4198-4933-AC4A-59CAB6D29F29}" sibTransId="{9AD4987F-727A-4248-A045-7132AA85BFFF}"/>
    <dgm:cxn modelId="{2978C860-7CC8-43F0-8B0A-03181609EB3C}" type="presOf" srcId="{B85ADFB9-8932-416E-9794-6D6E10ACBC21}" destId="{138DA454-0273-4090-AE68-43BD7388D4E1}" srcOrd="0" destOrd="0" presId="urn:microsoft.com/office/officeart/2008/layout/VerticalCurvedList"/>
    <dgm:cxn modelId="{6100E718-714D-44E7-B77F-C943624E2CE0}" type="presOf" srcId="{29ADA565-FB95-4720-BA6A-073AC4D1C3EC}" destId="{673FDB99-02EE-4553-9CA4-385B57805E4D}" srcOrd="0" destOrd="0" presId="urn:microsoft.com/office/officeart/2008/layout/VerticalCurvedList"/>
    <dgm:cxn modelId="{E3DE0840-0743-4B93-AC04-B863BB56526B}" type="presParOf" srcId="{FDAEC68E-76B6-4E48-A184-1F1E847F6DDC}" destId="{12ADE025-F303-4C4F-8B22-2B88B8C93BF9}" srcOrd="0" destOrd="0" presId="urn:microsoft.com/office/officeart/2008/layout/VerticalCurvedList"/>
    <dgm:cxn modelId="{D1B75BE1-C9BC-42EE-94D7-DD7A001BB9AB}" type="presParOf" srcId="{12ADE025-F303-4C4F-8B22-2B88B8C93BF9}" destId="{8E576F7B-B91B-4877-8E71-4BF4177BFDFD}" srcOrd="0" destOrd="0" presId="urn:microsoft.com/office/officeart/2008/layout/VerticalCurvedList"/>
    <dgm:cxn modelId="{E08E2746-0F4E-4608-ADD0-0377773831B0}" type="presParOf" srcId="{8E576F7B-B91B-4877-8E71-4BF4177BFDFD}" destId="{FE3684A1-DE2C-48DB-B96E-7839EB9C67A6}" srcOrd="0" destOrd="0" presId="urn:microsoft.com/office/officeart/2008/layout/VerticalCurvedList"/>
    <dgm:cxn modelId="{ADC6E64D-55CD-46AC-B615-EF3D1E715998}" type="presParOf" srcId="{8E576F7B-B91B-4877-8E71-4BF4177BFDFD}" destId="{DC4D47F7-ADD8-4D0A-A855-0B4FD99BA109}" srcOrd="1" destOrd="0" presId="urn:microsoft.com/office/officeart/2008/layout/VerticalCurvedList"/>
    <dgm:cxn modelId="{8173BCB8-A001-4D53-84C9-B271C666BDD9}" type="presParOf" srcId="{8E576F7B-B91B-4877-8E71-4BF4177BFDFD}" destId="{578669EB-CA70-4868-A14F-35C1794B73ED}" srcOrd="2" destOrd="0" presId="urn:microsoft.com/office/officeart/2008/layout/VerticalCurvedList"/>
    <dgm:cxn modelId="{83A0697D-54F3-4887-93CF-02CF29C6DBA0}" type="presParOf" srcId="{8E576F7B-B91B-4877-8E71-4BF4177BFDFD}" destId="{491748CC-5FF2-4323-82BD-08A1DE9119A0}" srcOrd="3" destOrd="0" presId="urn:microsoft.com/office/officeart/2008/layout/VerticalCurvedList"/>
    <dgm:cxn modelId="{433B648F-77F2-428B-BDEE-9D1A559CF6E5}" type="presParOf" srcId="{12ADE025-F303-4C4F-8B22-2B88B8C93BF9}" destId="{138DA454-0273-4090-AE68-43BD7388D4E1}" srcOrd="1" destOrd="0" presId="urn:microsoft.com/office/officeart/2008/layout/VerticalCurvedList"/>
    <dgm:cxn modelId="{0742798F-4228-4B0D-AE92-43890A2A24B8}" type="presParOf" srcId="{12ADE025-F303-4C4F-8B22-2B88B8C93BF9}" destId="{04C33430-CFE5-4095-A9F4-3BFAB7969AE0}" srcOrd="2" destOrd="0" presId="urn:microsoft.com/office/officeart/2008/layout/VerticalCurvedList"/>
    <dgm:cxn modelId="{4492A80B-F690-4E62-BA79-E459F43D3419}" type="presParOf" srcId="{04C33430-CFE5-4095-A9F4-3BFAB7969AE0}" destId="{561B764F-1853-41C1-81D5-E676E964B36D}" srcOrd="0" destOrd="0" presId="urn:microsoft.com/office/officeart/2008/layout/VerticalCurvedList"/>
    <dgm:cxn modelId="{887B0CF6-F0D3-4579-877F-634CD2F9C546}" type="presParOf" srcId="{12ADE025-F303-4C4F-8B22-2B88B8C93BF9}" destId="{673FDB99-02EE-4553-9CA4-385B57805E4D}" srcOrd="3" destOrd="0" presId="urn:microsoft.com/office/officeart/2008/layout/VerticalCurvedList"/>
    <dgm:cxn modelId="{956F74F2-3B61-4060-92B9-CC3836077B32}" type="presParOf" srcId="{12ADE025-F303-4C4F-8B22-2B88B8C93BF9}" destId="{4EECB6CE-BED6-4250-A7E3-D87C21D9A980}" srcOrd="4" destOrd="0" presId="urn:microsoft.com/office/officeart/2008/layout/VerticalCurvedList"/>
    <dgm:cxn modelId="{CE6BC94F-ADF5-4DFD-A0B7-A4C32674E6E6}" type="presParOf" srcId="{4EECB6CE-BED6-4250-A7E3-D87C21D9A980}" destId="{8928DAF9-AF2E-4176-8D79-5A896FC9F1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C7868D-C4BC-418D-BC87-8FFF7D11E7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89CA80D-4440-40BC-980C-570FADE0CE50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Özel sektörün portal ihtiyaçlarının belirlenmesi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E3F7E-8483-40FC-B10B-A0B2A0E09205}" type="parTrans" cxnId="{9F1D2A47-D9F7-4A31-A72C-E239495AE520}">
      <dgm:prSet/>
      <dgm:spPr/>
      <dgm:t>
        <a:bodyPr/>
        <a:lstStyle/>
        <a:p>
          <a:endParaRPr lang="tr-TR"/>
        </a:p>
      </dgm:t>
    </dgm:pt>
    <dgm:pt modelId="{4ABEB13E-83D2-4C36-BFA7-0B2D87099245}" type="sibTrans" cxnId="{9F1D2A47-D9F7-4A31-A72C-E239495AE520}">
      <dgm:prSet/>
      <dgm:spPr/>
      <dgm:t>
        <a:bodyPr/>
        <a:lstStyle/>
        <a:p>
          <a:endParaRPr lang="tr-TR"/>
        </a:p>
      </dgm:t>
    </dgm:pt>
    <dgm:pt modelId="{85171098-ECFC-49FD-8DB7-EC6906CF961D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Yazılımın ilk prototipinin MEMS, UNAM, </a:t>
          </a:r>
          <a:r>
            <a:rPr lang="tr-TR" sz="2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GÜNAM’la</a:t>
          </a:r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 tartışılması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8A302-3373-47F4-B6E3-C8D2AEDBCE7E}" type="parTrans" cxnId="{0600A0D3-55FE-4B8D-97E0-521CDEA3BAB1}">
      <dgm:prSet/>
      <dgm:spPr/>
      <dgm:t>
        <a:bodyPr/>
        <a:lstStyle/>
        <a:p>
          <a:endParaRPr lang="tr-TR"/>
        </a:p>
      </dgm:t>
    </dgm:pt>
    <dgm:pt modelId="{7F88CE6C-E609-4CB4-AEA4-81E7F7DB8BE2}" type="sibTrans" cxnId="{0600A0D3-55FE-4B8D-97E0-521CDEA3BAB1}">
      <dgm:prSet/>
      <dgm:spPr/>
      <dgm:t>
        <a:bodyPr/>
        <a:lstStyle/>
        <a:p>
          <a:endParaRPr lang="tr-TR"/>
        </a:p>
      </dgm:t>
    </dgm:pt>
    <dgm:pt modelId="{5FE1BA27-B576-4142-B168-4D7C24589A4D}">
      <dgm:prSet phldrT="[Metin]"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TSE, TÜRKAK veri entegrasyonunun sağlanması</a:t>
          </a:r>
          <a:endParaRPr lang="tr-TR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D958A-E688-4031-87AB-684D96A0AD92}" type="parTrans" cxnId="{57523ECA-290B-4067-B523-77C408F38FFF}">
      <dgm:prSet/>
      <dgm:spPr/>
      <dgm:t>
        <a:bodyPr/>
        <a:lstStyle/>
        <a:p>
          <a:endParaRPr lang="tr-TR"/>
        </a:p>
      </dgm:t>
    </dgm:pt>
    <dgm:pt modelId="{1F376A65-3D1B-48FE-ADA3-D6BC16885CA0}" type="sibTrans" cxnId="{57523ECA-290B-4067-B523-77C408F38FFF}">
      <dgm:prSet/>
      <dgm:spPr/>
      <dgm:t>
        <a:bodyPr/>
        <a:lstStyle/>
        <a:p>
          <a:endParaRPr lang="tr-TR"/>
        </a:p>
      </dgm:t>
    </dgm:pt>
    <dgm:pt modelId="{6703F3F6-CF77-493E-92A2-8E5BDAA9B380}">
      <dgm:prSet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İhtiyaç analizine uygun yazılımın geliştirilmesi</a:t>
          </a:r>
        </a:p>
      </dgm:t>
    </dgm:pt>
    <dgm:pt modelId="{42AE28B2-4CFA-4050-81F9-B294826D5FC4}" type="parTrans" cxnId="{1661B620-B42E-49FB-9950-B371EDBA15AB}">
      <dgm:prSet/>
      <dgm:spPr/>
      <dgm:t>
        <a:bodyPr/>
        <a:lstStyle/>
        <a:p>
          <a:endParaRPr lang="tr-TR"/>
        </a:p>
      </dgm:t>
    </dgm:pt>
    <dgm:pt modelId="{48A924F2-16DB-4AEB-BA4E-AC8D1F6D8F26}" type="sibTrans" cxnId="{1661B620-B42E-49FB-9950-B371EDBA15AB}">
      <dgm:prSet/>
      <dgm:spPr/>
      <dgm:t>
        <a:bodyPr/>
        <a:lstStyle/>
        <a:p>
          <a:endParaRPr lang="tr-TR"/>
        </a:p>
      </dgm:t>
    </dgm:pt>
    <dgm:pt modelId="{B9C26DE3-DD9A-4C91-89F7-82DDBA4B7ABC}">
      <dgm:prSet custT="1"/>
      <dgm:spPr/>
      <dgm:t>
        <a:bodyPr/>
        <a:lstStyle/>
        <a:p>
          <a:r>
            <a:rPr lang="tr-TR" sz="2200" b="1" dirty="0" smtClean="0">
              <a:latin typeface="Arial" panose="020B0604020202020204" pitchFamily="34" charset="0"/>
              <a:cs typeface="Arial" panose="020B0604020202020204" pitchFamily="34" charset="0"/>
            </a:rPr>
            <a:t>Yazılım geliştirmeye devam edilmesi ve nihai prototipin denenmesi</a:t>
          </a:r>
        </a:p>
      </dgm:t>
    </dgm:pt>
    <dgm:pt modelId="{D5312778-37AF-4B34-9822-2C2B31829288}" type="parTrans" cxnId="{A5B4E25C-0E68-4689-9C34-202758D51165}">
      <dgm:prSet/>
      <dgm:spPr/>
      <dgm:t>
        <a:bodyPr/>
        <a:lstStyle/>
        <a:p>
          <a:endParaRPr lang="tr-TR"/>
        </a:p>
      </dgm:t>
    </dgm:pt>
    <dgm:pt modelId="{DD0CAFCB-3437-4E25-A055-FC9B99C3EAA2}" type="sibTrans" cxnId="{A5B4E25C-0E68-4689-9C34-202758D51165}">
      <dgm:prSet/>
      <dgm:spPr/>
      <dgm:t>
        <a:bodyPr/>
        <a:lstStyle/>
        <a:p>
          <a:endParaRPr lang="tr-TR"/>
        </a:p>
      </dgm:t>
    </dgm:pt>
    <dgm:pt modelId="{8C527FAF-364D-4B55-9B04-059C4018254D}" type="pres">
      <dgm:prSet presAssocID="{49C7868D-C4BC-418D-BC87-8FFF7D11E7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6A69D8E-5678-43E8-B1A3-EB8080AD5C17}" type="pres">
      <dgm:prSet presAssocID="{49C7868D-C4BC-418D-BC87-8FFF7D11E7EA}" presName="Name1" presStyleCnt="0"/>
      <dgm:spPr/>
    </dgm:pt>
    <dgm:pt modelId="{E6AD5F62-8B21-4F0B-94C5-5EAB6B2CE3DB}" type="pres">
      <dgm:prSet presAssocID="{49C7868D-C4BC-418D-BC87-8FFF7D11E7EA}" presName="cycle" presStyleCnt="0"/>
      <dgm:spPr/>
    </dgm:pt>
    <dgm:pt modelId="{D9CD90D0-A0E8-45E1-B861-035C6703B1D8}" type="pres">
      <dgm:prSet presAssocID="{49C7868D-C4BC-418D-BC87-8FFF7D11E7EA}" presName="srcNode" presStyleLbl="node1" presStyleIdx="0" presStyleCnt="5"/>
      <dgm:spPr/>
    </dgm:pt>
    <dgm:pt modelId="{FE261021-34BD-48CA-ADB1-227681E71DA9}" type="pres">
      <dgm:prSet presAssocID="{49C7868D-C4BC-418D-BC87-8FFF7D11E7EA}" presName="conn" presStyleLbl="parChTrans1D2" presStyleIdx="0" presStyleCnt="1"/>
      <dgm:spPr/>
      <dgm:t>
        <a:bodyPr/>
        <a:lstStyle/>
        <a:p>
          <a:endParaRPr lang="tr-TR"/>
        </a:p>
      </dgm:t>
    </dgm:pt>
    <dgm:pt modelId="{96CC592F-A54D-4855-B9CA-CB767451D9C0}" type="pres">
      <dgm:prSet presAssocID="{49C7868D-C4BC-418D-BC87-8FFF7D11E7EA}" presName="extraNode" presStyleLbl="node1" presStyleIdx="0" presStyleCnt="5"/>
      <dgm:spPr/>
    </dgm:pt>
    <dgm:pt modelId="{15E554A5-DB1F-4C37-9492-A5DFC81BA251}" type="pres">
      <dgm:prSet presAssocID="{49C7868D-C4BC-418D-BC87-8FFF7D11E7EA}" presName="dstNode" presStyleLbl="node1" presStyleIdx="0" presStyleCnt="5"/>
      <dgm:spPr/>
    </dgm:pt>
    <dgm:pt modelId="{88FB3873-47AD-4016-9769-A27944A18060}" type="pres">
      <dgm:prSet presAssocID="{D89CA80D-4440-40BC-980C-570FADE0CE5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9EE973-D138-44CB-B0B4-D66D4578DA9C}" type="pres">
      <dgm:prSet presAssocID="{D89CA80D-4440-40BC-980C-570FADE0CE50}" presName="accent_1" presStyleCnt="0"/>
      <dgm:spPr/>
    </dgm:pt>
    <dgm:pt modelId="{4EA32479-A930-4383-9C29-693E930B1952}" type="pres">
      <dgm:prSet presAssocID="{D89CA80D-4440-40BC-980C-570FADE0CE50}" presName="accentRepeatNode" presStyleLbl="solidFgAcc1" presStyleIdx="0" presStyleCnt="5"/>
      <dgm:spPr/>
    </dgm:pt>
    <dgm:pt modelId="{C045F998-FC42-4559-A45F-FAC78F476698}" type="pres">
      <dgm:prSet presAssocID="{6703F3F6-CF77-493E-92A2-8E5BDAA9B38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D4202B-474A-414B-8CAF-9CAF0613A4B9}" type="pres">
      <dgm:prSet presAssocID="{6703F3F6-CF77-493E-92A2-8E5BDAA9B380}" presName="accent_2" presStyleCnt="0"/>
      <dgm:spPr/>
    </dgm:pt>
    <dgm:pt modelId="{6F599331-9891-4A93-AEEE-B5BE05ABF86C}" type="pres">
      <dgm:prSet presAssocID="{6703F3F6-CF77-493E-92A2-8E5BDAA9B380}" presName="accentRepeatNode" presStyleLbl="solidFgAcc1" presStyleIdx="1" presStyleCnt="5"/>
      <dgm:spPr/>
    </dgm:pt>
    <dgm:pt modelId="{7740DAB7-E0FC-464B-83C7-6D1D708A8955}" type="pres">
      <dgm:prSet presAssocID="{85171098-ECFC-49FD-8DB7-EC6906CF961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D5F351-0478-4EF2-9C9B-DB536D040E82}" type="pres">
      <dgm:prSet presAssocID="{85171098-ECFC-49FD-8DB7-EC6906CF961D}" presName="accent_3" presStyleCnt="0"/>
      <dgm:spPr/>
    </dgm:pt>
    <dgm:pt modelId="{F21AF17A-EABB-4A4D-99CA-92FDDE401CCB}" type="pres">
      <dgm:prSet presAssocID="{85171098-ECFC-49FD-8DB7-EC6906CF961D}" presName="accentRepeatNode" presStyleLbl="solidFgAcc1" presStyleIdx="2" presStyleCnt="5"/>
      <dgm:spPr/>
    </dgm:pt>
    <dgm:pt modelId="{B5E470B0-858B-4754-ADD7-C1FD06E47D72}" type="pres">
      <dgm:prSet presAssocID="{5FE1BA27-B576-4142-B168-4D7C24589A4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E25F6A-8D76-42D8-A82D-B720ECAD0416}" type="pres">
      <dgm:prSet presAssocID="{5FE1BA27-B576-4142-B168-4D7C24589A4D}" presName="accent_4" presStyleCnt="0"/>
      <dgm:spPr/>
    </dgm:pt>
    <dgm:pt modelId="{B01C1765-5110-448A-BECF-A896E0916C77}" type="pres">
      <dgm:prSet presAssocID="{5FE1BA27-B576-4142-B168-4D7C24589A4D}" presName="accentRepeatNode" presStyleLbl="solidFgAcc1" presStyleIdx="3" presStyleCnt="5"/>
      <dgm:spPr/>
    </dgm:pt>
    <dgm:pt modelId="{37C734B9-CF7B-44AB-8A5B-415513563B52}" type="pres">
      <dgm:prSet presAssocID="{B9C26DE3-DD9A-4C91-89F7-82DDBA4B7AB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7462E8-6F3C-4598-9FDC-7B826F8E8880}" type="pres">
      <dgm:prSet presAssocID="{B9C26DE3-DD9A-4C91-89F7-82DDBA4B7ABC}" presName="accent_5" presStyleCnt="0"/>
      <dgm:spPr/>
    </dgm:pt>
    <dgm:pt modelId="{FC279306-BA86-4638-B475-5006FC770023}" type="pres">
      <dgm:prSet presAssocID="{B9C26DE3-DD9A-4C91-89F7-82DDBA4B7ABC}" presName="accentRepeatNode" presStyleLbl="solidFgAcc1" presStyleIdx="4" presStyleCnt="5"/>
      <dgm:spPr/>
    </dgm:pt>
  </dgm:ptLst>
  <dgm:cxnLst>
    <dgm:cxn modelId="{73DDAFDE-FFE2-438A-B512-308A7C54A682}" type="presOf" srcId="{5FE1BA27-B576-4142-B168-4D7C24589A4D}" destId="{B5E470B0-858B-4754-ADD7-C1FD06E47D72}" srcOrd="0" destOrd="0" presId="urn:microsoft.com/office/officeart/2008/layout/VerticalCurvedList"/>
    <dgm:cxn modelId="{1661B620-B42E-49FB-9950-B371EDBA15AB}" srcId="{49C7868D-C4BC-418D-BC87-8FFF7D11E7EA}" destId="{6703F3F6-CF77-493E-92A2-8E5BDAA9B380}" srcOrd="1" destOrd="0" parTransId="{42AE28B2-4CFA-4050-81F9-B294826D5FC4}" sibTransId="{48A924F2-16DB-4AEB-BA4E-AC8D1F6D8F26}"/>
    <dgm:cxn modelId="{57523ECA-290B-4067-B523-77C408F38FFF}" srcId="{49C7868D-C4BC-418D-BC87-8FFF7D11E7EA}" destId="{5FE1BA27-B576-4142-B168-4D7C24589A4D}" srcOrd="3" destOrd="0" parTransId="{B1BD958A-E688-4031-87AB-684D96A0AD92}" sibTransId="{1F376A65-3D1B-48FE-ADA3-D6BC16885CA0}"/>
    <dgm:cxn modelId="{699B983F-CEF6-409A-8C4D-C66A11A6878C}" type="presOf" srcId="{B9C26DE3-DD9A-4C91-89F7-82DDBA4B7ABC}" destId="{37C734B9-CF7B-44AB-8A5B-415513563B52}" srcOrd="0" destOrd="0" presId="urn:microsoft.com/office/officeart/2008/layout/VerticalCurvedList"/>
    <dgm:cxn modelId="{D6038B8E-268F-41E3-915E-C43A613E0F1A}" type="presOf" srcId="{D89CA80D-4440-40BC-980C-570FADE0CE50}" destId="{88FB3873-47AD-4016-9769-A27944A18060}" srcOrd="0" destOrd="0" presId="urn:microsoft.com/office/officeart/2008/layout/VerticalCurvedList"/>
    <dgm:cxn modelId="{273A9D6C-A188-4907-AD98-0ACB1DD49E7E}" type="presOf" srcId="{4ABEB13E-83D2-4C36-BFA7-0B2D87099245}" destId="{FE261021-34BD-48CA-ADB1-227681E71DA9}" srcOrd="0" destOrd="0" presId="urn:microsoft.com/office/officeart/2008/layout/VerticalCurvedList"/>
    <dgm:cxn modelId="{0600A0D3-55FE-4B8D-97E0-521CDEA3BAB1}" srcId="{49C7868D-C4BC-418D-BC87-8FFF7D11E7EA}" destId="{85171098-ECFC-49FD-8DB7-EC6906CF961D}" srcOrd="2" destOrd="0" parTransId="{4CA8A302-3373-47F4-B6E3-C8D2AEDBCE7E}" sibTransId="{7F88CE6C-E609-4CB4-AEA4-81E7F7DB8BE2}"/>
    <dgm:cxn modelId="{95689B1B-25A5-4DC3-B263-055D3B735C8D}" type="presOf" srcId="{85171098-ECFC-49FD-8DB7-EC6906CF961D}" destId="{7740DAB7-E0FC-464B-83C7-6D1D708A8955}" srcOrd="0" destOrd="0" presId="urn:microsoft.com/office/officeart/2008/layout/VerticalCurvedList"/>
    <dgm:cxn modelId="{62574AB2-2273-4980-A3BC-B3C2D10A8059}" type="presOf" srcId="{6703F3F6-CF77-493E-92A2-8E5BDAA9B380}" destId="{C045F998-FC42-4559-A45F-FAC78F476698}" srcOrd="0" destOrd="0" presId="urn:microsoft.com/office/officeart/2008/layout/VerticalCurvedList"/>
    <dgm:cxn modelId="{A5B4E25C-0E68-4689-9C34-202758D51165}" srcId="{49C7868D-C4BC-418D-BC87-8FFF7D11E7EA}" destId="{B9C26DE3-DD9A-4C91-89F7-82DDBA4B7ABC}" srcOrd="4" destOrd="0" parTransId="{D5312778-37AF-4B34-9822-2C2B31829288}" sibTransId="{DD0CAFCB-3437-4E25-A055-FC9B99C3EAA2}"/>
    <dgm:cxn modelId="{9F1D2A47-D9F7-4A31-A72C-E239495AE520}" srcId="{49C7868D-C4BC-418D-BC87-8FFF7D11E7EA}" destId="{D89CA80D-4440-40BC-980C-570FADE0CE50}" srcOrd="0" destOrd="0" parTransId="{CDFE3F7E-8483-40FC-B10B-A0B2A0E09205}" sibTransId="{4ABEB13E-83D2-4C36-BFA7-0B2D87099245}"/>
    <dgm:cxn modelId="{993F20AE-EFD7-4585-B3A7-D153C0F98184}" type="presOf" srcId="{49C7868D-C4BC-418D-BC87-8FFF7D11E7EA}" destId="{8C527FAF-364D-4B55-9B04-059C4018254D}" srcOrd="0" destOrd="0" presId="urn:microsoft.com/office/officeart/2008/layout/VerticalCurvedList"/>
    <dgm:cxn modelId="{C2E7D7BB-3FC7-4923-9AC6-3587A7AF4ECA}" type="presParOf" srcId="{8C527FAF-364D-4B55-9B04-059C4018254D}" destId="{96A69D8E-5678-43E8-B1A3-EB8080AD5C17}" srcOrd="0" destOrd="0" presId="urn:microsoft.com/office/officeart/2008/layout/VerticalCurvedList"/>
    <dgm:cxn modelId="{9EB67526-99F2-4064-9B34-8929882248D3}" type="presParOf" srcId="{96A69D8E-5678-43E8-B1A3-EB8080AD5C17}" destId="{E6AD5F62-8B21-4F0B-94C5-5EAB6B2CE3DB}" srcOrd="0" destOrd="0" presId="urn:microsoft.com/office/officeart/2008/layout/VerticalCurvedList"/>
    <dgm:cxn modelId="{F24B7CB8-20B1-4F23-996E-5B17843C6A05}" type="presParOf" srcId="{E6AD5F62-8B21-4F0B-94C5-5EAB6B2CE3DB}" destId="{D9CD90D0-A0E8-45E1-B861-035C6703B1D8}" srcOrd="0" destOrd="0" presId="urn:microsoft.com/office/officeart/2008/layout/VerticalCurvedList"/>
    <dgm:cxn modelId="{253246C0-7EB9-4137-B805-ADAB5D0DC378}" type="presParOf" srcId="{E6AD5F62-8B21-4F0B-94C5-5EAB6B2CE3DB}" destId="{FE261021-34BD-48CA-ADB1-227681E71DA9}" srcOrd="1" destOrd="0" presId="urn:microsoft.com/office/officeart/2008/layout/VerticalCurvedList"/>
    <dgm:cxn modelId="{20AEC0BA-E83F-4D4A-8342-670105CDB6A6}" type="presParOf" srcId="{E6AD5F62-8B21-4F0B-94C5-5EAB6B2CE3DB}" destId="{96CC592F-A54D-4855-B9CA-CB767451D9C0}" srcOrd="2" destOrd="0" presId="urn:microsoft.com/office/officeart/2008/layout/VerticalCurvedList"/>
    <dgm:cxn modelId="{F00B6C62-B156-405F-A952-0C8CF301B347}" type="presParOf" srcId="{E6AD5F62-8B21-4F0B-94C5-5EAB6B2CE3DB}" destId="{15E554A5-DB1F-4C37-9492-A5DFC81BA251}" srcOrd="3" destOrd="0" presId="urn:microsoft.com/office/officeart/2008/layout/VerticalCurvedList"/>
    <dgm:cxn modelId="{043B1407-DC66-4B6A-A14C-FEB39BEE8F80}" type="presParOf" srcId="{96A69D8E-5678-43E8-B1A3-EB8080AD5C17}" destId="{88FB3873-47AD-4016-9769-A27944A18060}" srcOrd="1" destOrd="0" presId="urn:microsoft.com/office/officeart/2008/layout/VerticalCurvedList"/>
    <dgm:cxn modelId="{39995709-CED1-408E-BAAD-185608A8A79B}" type="presParOf" srcId="{96A69D8E-5678-43E8-B1A3-EB8080AD5C17}" destId="{BF9EE973-D138-44CB-B0B4-D66D4578DA9C}" srcOrd="2" destOrd="0" presId="urn:microsoft.com/office/officeart/2008/layout/VerticalCurvedList"/>
    <dgm:cxn modelId="{D953D9AF-F51A-4EFC-B5FD-F79866C83456}" type="presParOf" srcId="{BF9EE973-D138-44CB-B0B4-D66D4578DA9C}" destId="{4EA32479-A930-4383-9C29-693E930B1952}" srcOrd="0" destOrd="0" presId="urn:microsoft.com/office/officeart/2008/layout/VerticalCurvedList"/>
    <dgm:cxn modelId="{B73FE2DB-3825-401E-BB9C-1AFFEA3A691D}" type="presParOf" srcId="{96A69D8E-5678-43E8-B1A3-EB8080AD5C17}" destId="{C045F998-FC42-4559-A45F-FAC78F476698}" srcOrd="3" destOrd="0" presId="urn:microsoft.com/office/officeart/2008/layout/VerticalCurvedList"/>
    <dgm:cxn modelId="{161E2687-4A0A-4354-AE54-73059F322764}" type="presParOf" srcId="{96A69D8E-5678-43E8-B1A3-EB8080AD5C17}" destId="{E2D4202B-474A-414B-8CAF-9CAF0613A4B9}" srcOrd="4" destOrd="0" presId="urn:microsoft.com/office/officeart/2008/layout/VerticalCurvedList"/>
    <dgm:cxn modelId="{1A3E0AF1-0CAF-4B86-A02C-35B6B925ACBA}" type="presParOf" srcId="{E2D4202B-474A-414B-8CAF-9CAF0613A4B9}" destId="{6F599331-9891-4A93-AEEE-B5BE05ABF86C}" srcOrd="0" destOrd="0" presId="urn:microsoft.com/office/officeart/2008/layout/VerticalCurvedList"/>
    <dgm:cxn modelId="{62D2E32F-EAD8-4048-808B-2607AB7CE21D}" type="presParOf" srcId="{96A69D8E-5678-43E8-B1A3-EB8080AD5C17}" destId="{7740DAB7-E0FC-464B-83C7-6D1D708A8955}" srcOrd="5" destOrd="0" presId="urn:microsoft.com/office/officeart/2008/layout/VerticalCurvedList"/>
    <dgm:cxn modelId="{8DB357F1-A3D3-45D1-BCFF-451CCC5B9E1C}" type="presParOf" srcId="{96A69D8E-5678-43E8-B1A3-EB8080AD5C17}" destId="{80D5F351-0478-4EF2-9C9B-DB536D040E82}" srcOrd="6" destOrd="0" presId="urn:microsoft.com/office/officeart/2008/layout/VerticalCurvedList"/>
    <dgm:cxn modelId="{19B8BDED-0DC9-43B3-8537-208C53EA73E1}" type="presParOf" srcId="{80D5F351-0478-4EF2-9C9B-DB536D040E82}" destId="{F21AF17A-EABB-4A4D-99CA-92FDDE401CCB}" srcOrd="0" destOrd="0" presId="urn:microsoft.com/office/officeart/2008/layout/VerticalCurvedList"/>
    <dgm:cxn modelId="{45224311-96B1-44DE-B69E-E6A734A2E67E}" type="presParOf" srcId="{96A69D8E-5678-43E8-B1A3-EB8080AD5C17}" destId="{B5E470B0-858B-4754-ADD7-C1FD06E47D72}" srcOrd="7" destOrd="0" presId="urn:microsoft.com/office/officeart/2008/layout/VerticalCurvedList"/>
    <dgm:cxn modelId="{52FA83F9-CFA0-432B-AE45-24AD1B08DBC6}" type="presParOf" srcId="{96A69D8E-5678-43E8-B1A3-EB8080AD5C17}" destId="{D2E25F6A-8D76-42D8-A82D-B720ECAD0416}" srcOrd="8" destOrd="0" presId="urn:microsoft.com/office/officeart/2008/layout/VerticalCurvedList"/>
    <dgm:cxn modelId="{B7B415B0-EE70-4681-94E0-49E418AF722C}" type="presParOf" srcId="{D2E25F6A-8D76-42D8-A82D-B720ECAD0416}" destId="{B01C1765-5110-448A-BECF-A896E0916C77}" srcOrd="0" destOrd="0" presId="urn:microsoft.com/office/officeart/2008/layout/VerticalCurvedList"/>
    <dgm:cxn modelId="{0B306E6D-724E-4721-BC22-4EE82D3E83D3}" type="presParOf" srcId="{96A69D8E-5678-43E8-B1A3-EB8080AD5C17}" destId="{37C734B9-CF7B-44AB-8A5B-415513563B52}" srcOrd="9" destOrd="0" presId="urn:microsoft.com/office/officeart/2008/layout/VerticalCurvedList"/>
    <dgm:cxn modelId="{5D95D7B3-C409-4BF8-9BF3-ECF3A0FFFD41}" type="presParOf" srcId="{96A69D8E-5678-43E8-B1A3-EB8080AD5C17}" destId="{DC7462E8-6F3C-4598-9FDC-7B826F8E8880}" srcOrd="10" destOrd="0" presId="urn:microsoft.com/office/officeart/2008/layout/VerticalCurvedList"/>
    <dgm:cxn modelId="{12AA95A9-20C2-4D9D-A253-1F4277E9247F}" type="presParOf" srcId="{DC7462E8-6F3C-4598-9FDC-7B826F8E8880}" destId="{FC279306-BA86-4638-B475-5006FC770023}" srcOrd="0" destOrd="0" presId="urn:microsoft.com/office/officeart/2008/layout/VerticalCurvedList"/>
  </dgm:cxnLst>
  <dgm:bg>
    <a:effectLst>
      <a:outerShdw blurRad="50800" dist="38100" dir="18900000" algn="b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0572-D8B4-40F8-BF80-5872B990C3FC}">
      <dsp:nvSpPr>
        <dsp:cNvPr id="0" name=""/>
        <dsp:cNvSpPr/>
      </dsp:nvSpPr>
      <dsp:spPr>
        <a:xfrm>
          <a:off x="3521435" y="664347"/>
          <a:ext cx="4430672" cy="4430672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8428E-D1D2-4DFD-8C0B-720E63CF2F62}">
      <dsp:nvSpPr>
        <dsp:cNvPr id="0" name=""/>
        <dsp:cNvSpPr/>
      </dsp:nvSpPr>
      <dsp:spPr>
        <a:xfrm>
          <a:off x="3521435" y="664347"/>
          <a:ext cx="4430672" cy="4430672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CE2E-D5A8-4DB3-B152-C6E30DA64D3F}">
      <dsp:nvSpPr>
        <dsp:cNvPr id="0" name=""/>
        <dsp:cNvSpPr/>
      </dsp:nvSpPr>
      <dsp:spPr>
        <a:xfrm>
          <a:off x="3521435" y="664347"/>
          <a:ext cx="4430672" cy="4430672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239EE-4164-488B-9EF7-0B71EFE764C6}">
      <dsp:nvSpPr>
        <dsp:cNvPr id="0" name=""/>
        <dsp:cNvSpPr/>
      </dsp:nvSpPr>
      <dsp:spPr>
        <a:xfrm>
          <a:off x="4604655" y="1778594"/>
          <a:ext cx="2264232" cy="220217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 Proje Etkileşimleri, Kaynak Paylaşımı</a:t>
          </a:r>
          <a:endParaRPr lang="tr-T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36244" y="2101096"/>
        <a:ext cx="1601054" cy="1557174"/>
      </dsp:txXfrm>
    </dsp:sp>
    <dsp:sp modelId="{B71045F4-0B56-49A4-B705-D1325F26A0FE}">
      <dsp:nvSpPr>
        <dsp:cNvPr id="0" name=""/>
        <dsp:cNvSpPr/>
      </dsp:nvSpPr>
      <dsp:spPr>
        <a:xfrm>
          <a:off x="5023036" y="2001"/>
          <a:ext cx="1427470" cy="1427470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Üniversite Ar-Ge</a:t>
          </a:r>
          <a:endParaRPr lang="tr-T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2084" y="211049"/>
        <a:ext cx="1009374" cy="1009374"/>
      </dsp:txXfrm>
    </dsp:sp>
    <dsp:sp modelId="{B606020F-9536-44EE-8AC0-2E5865084CBF}">
      <dsp:nvSpPr>
        <dsp:cNvPr id="0" name=""/>
        <dsp:cNvSpPr/>
      </dsp:nvSpPr>
      <dsp:spPr>
        <a:xfrm>
          <a:off x="6897069" y="3247922"/>
          <a:ext cx="1427470" cy="1427470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Özel Sektör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06117" y="3456970"/>
        <a:ext cx="1009374" cy="1009374"/>
      </dsp:txXfrm>
    </dsp:sp>
    <dsp:sp modelId="{4BAFC906-6574-4727-8E98-F9340EF5187B}">
      <dsp:nvSpPr>
        <dsp:cNvPr id="0" name=""/>
        <dsp:cNvSpPr/>
      </dsp:nvSpPr>
      <dsp:spPr>
        <a:xfrm>
          <a:off x="3149003" y="3247922"/>
          <a:ext cx="1427470" cy="1427470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Kamu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58051" y="3456970"/>
        <a:ext cx="1009374" cy="1009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97DCD-27FB-4A38-87A8-2217C7BE9A46}">
      <dsp:nvSpPr>
        <dsp:cNvPr id="0" name=""/>
        <dsp:cNvSpPr/>
      </dsp:nvSpPr>
      <dsp:spPr>
        <a:xfrm>
          <a:off x="3251926" y="1262484"/>
          <a:ext cx="1962031" cy="283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57"/>
              </a:lnTo>
              <a:lnTo>
                <a:pt x="2319156" y="167757"/>
              </a:lnTo>
              <a:lnTo>
                <a:pt x="2319156" y="33551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D24E3-7CDF-438D-8E8E-6EACFA8AF129}">
      <dsp:nvSpPr>
        <dsp:cNvPr id="0" name=""/>
        <dsp:cNvSpPr/>
      </dsp:nvSpPr>
      <dsp:spPr>
        <a:xfrm>
          <a:off x="3206206" y="1262484"/>
          <a:ext cx="91440" cy="283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1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0D1C7-254E-4F73-BBE8-F6B18AE74D10}">
      <dsp:nvSpPr>
        <dsp:cNvPr id="0" name=""/>
        <dsp:cNvSpPr/>
      </dsp:nvSpPr>
      <dsp:spPr>
        <a:xfrm>
          <a:off x="1289895" y="1262484"/>
          <a:ext cx="1962031" cy="283848"/>
        </a:xfrm>
        <a:custGeom>
          <a:avLst/>
          <a:gdLst/>
          <a:ahLst/>
          <a:cxnLst/>
          <a:rect l="0" t="0" r="0" b="0"/>
          <a:pathLst>
            <a:path>
              <a:moveTo>
                <a:pt x="2319156" y="0"/>
              </a:moveTo>
              <a:lnTo>
                <a:pt x="2319156" y="167757"/>
              </a:lnTo>
              <a:lnTo>
                <a:pt x="0" y="167757"/>
              </a:lnTo>
              <a:lnTo>
                <a:pt x="0" y="33551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8CE0F-7D46-4E53-A12B-97382627ECA4}">
      <dsp:nvSpPr>
        <dsp:cNvPr id="0" name=""/>
        <dsp:cNvSpPr/>
      </dsp:nvSpPr>
      <dsp:spPr>
        <a:xfrm>
          <a:off x="2042885" y="856"/>
          <a:ext cx="2418081" cy="126162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Üniversite ve Kamu Araştırma Altyapı Kaynaklarının Görünürlüğünün Sağlanması</a:t>
          </a:r>
          <a:endParaRPr lang="tr-TR" sz="1800" b="1" kern="1200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sp:txBody>
      <dsp:txXfrm>
        <a:off x="2042885" y="856"/>
        <a:ext cx="2418081" cy="1261627"/>
      </dsp:txXfrm>
    </dsp:sp>
    <dsp:sp modelId="{71D02903-AE8D-474E-A4FF-C88A6E1F5BC0}">
      <dsp:nvSpPr>
        <dsp:cNvPr id="0" name=""/>
        <dsp:cNvSpPr/>
      </dsp:nvSpPr>
      <dsp:spPr>
        <a:xfrm>
          <a:off x="450804" y="1546332"/>
          <a:ext cx="1678182" cy="126162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Test cihazları</a:t>
          </a:r>
          <a:endParaRPr lang="tr-TR" sz="1800" b="1" kern="1200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sp:txBody>
      <dsp:txXfrm>
        <a:off x="450804" y="1546332"/>
        <a:ext cx="1678182" cy="1261627"/>
      </dsp:txXfrm>
    </dsp:sp>
    <dsp:sp modelId="{0716770E-50E2-4963-8F6B-E59BA3CBD432}">
      <dsp:nvSpPr>
        <dsp:cNvPr id="0" name=""/>
        <dsp:cNvSpPr/>
      </dsp:nvSpPr>
      <dsp:spPr>
        <a:xfrm>
          <a:off x="2412835" y="1546332"/>
          <a:ext cx="1678182" cy="126162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Test türleri</a:t>
          </a:r>
          <a:endParaRPr lang="tr-TR" sz="1800" b="1" kern="1200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sp:txBody>
      <dsp:txXfrm>
        <a:off x="2412835" y="1546332"/>
        <a:ext cx="1678182" cy="1261627"/>
      </dsp:txXfrm>
    </dsp:sp>
    <dsp:sp modelId="{5FA66133-3A80-4BC7-B72A-891A78C6AC51}">
      <dsp:nvSpPr>
        <dsp:cNvPr id="0" name=""/>
        <dsp:cNvSpPr/>
      </dsp:nvSpPr>
      <dsp:spPr>
        <a:xfrm>
          <a:off x="4374866" y="1546332"/>
          <a:ext cx="1678182" cy="126162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latin typeface="Arial" panose="020B0604020202020204" pitchFamily="34" charset="0"/>
              <a:ea typeface="Microsoft YaHei"/>
              <a:cs typeface="Arial" panose="020B0604020202020204" pitchFamily="34" charset="0"/>
            </a:rPr>
            <a:t>Personel nitelikleri</a:t>
          </a:r>
          <a:endParaRPr lang="tr-TR" sz="1800" kern="1200" dirty="0">
            <a:latin typeface="Arial" panose="020B0604020202020204" pitchFamily="34" charset="0"/>
            <a:ea typeface="Microsoft YaHei"/>
            <a:cs typeface="Arial" panose="020B0604020202020204" pitchFamily="34" charset="0"/>
          </a:endParaRPr>
        </a:p>
      </dsp:txBody>
      <dsp:txXfrm>
        <a:off x="4374866" y="1546332"/>
        <a:ext cx="1678182" cy="1261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0572-D8B4-40F8-BF80-5872B990C3FC}">
      <dsp:nvSpPr>
        <dsp:cNvPr id="0" name=""/>
        <dsp:cNvSpPr/>
      </dsp:nvSpPr>
      <dsp:spPr>
        <a:xfrm>
          <a:off x="3109962" y="565405"/>
          <a:ext cx="3681801" cy="3681801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8428E-D1D2-4DFD-8C0B-720E63CF2F62}">
      <dsp:nvSpPr>
        <dsp:cNvPr id="0" name=""/>
        <dsp:cNvSpPr/>
      </dsp:nvSpPr>
      <dsp:spPr>
        <a:xfrm>
          <a:off x="3109962" y="565405"/>
          <a:ext cx="3681801" cy="3681801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CE2E-D5A8-4DB3-B152-C6E30DA64D3F}">
      <dsp:nvSpPr>
        <dsp:cNvPr id="0" name=""/>
        <dsp:cNvSpPr/>
      </dsp:nvSpPr>
      <dsp:spPr>
        <a:xfrm>
          <a:off x="3109962" y="565405"/>
          <a:ext cx="3681801" cy="3681801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239EE-4164-488B-9EF7-0B71EFE764C6}">
      <dsp:nvSpPr>
        <dsp:cNvPr id="0" name=""/>
        <dsp:cNvSpPr/>
      </dsp:nvSpPr>
      <dsp:spPr>
        <a:xfrm>
          <a:off x="4010076" y="1491303"/>
          <a:ext cx="1881573" cy="1830006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 Proje Etkileşimleri, Kaynak Paylaşımı</a:t>
          </a:r>
          <a:endParaRPr lang="tr-T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5626" y="1759301"/>
        <a:ext cx="1330473" cy="1294010"/>
      </dsp:txXfrm>
    </dsp:sp>
    <dsp:sp modelId="{B71045F4-0B56-49A4-B705-D1325F26A0FE}">
      <dsp:nvSpPr>
        <dsp:cNvPr id="0" name=""/>
        <dsp:cNvSpPr/>
      </dsp:nvSpPr>
      <dsp:spPr>
        <a:xfrm>
          <a:off x="4326399" y="-11852"/>
          <a:ext cx="1248928" cy="1239925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Üniversite Ar-Ge</a:t>
          </a:r>
          <a:endParaRPr lang="tr-T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9300" y="169731"/>
        <a:ext cx="883126" cy="876759"/>
      </dsp:txXfrm>
    </dsp:sp>
    <dsp:sp modelId="{B606020F-9536-44EE-8AC0-2E5865084CBF}">
      <dsp:nvSpPr>
        <dsp:cNvPr id="0" name=""/>
        <dsp:cNvSpPr/>
      </dsp:nvSpPr>
      <dsp:spPr>
        <a:xfrm>
          <a:off x="5915034" y="2712291"/>
          <a:ext cx="1186224" cy="1186224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Özel Sektör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8752" y="2886009"/>
        <a:ext cx="838788" cy="838788"/>
      </dsp:txXfrm>
    </dsp:sp>
    <dsp:sp modelId="{4BAFC906-6574-4727-8E98-F9340EF5187B}">
      <dsp:nvSpPr>
        <dsp:cNvPr id="0" name=""/>
        <dsp:cNvSpPr/>
      </dsp:nvSpPr>
      <dsp:spPr>
        <a:xfrm>
          <a:off x="2800467" y="2712291"/>
          <a:ext cx="1186224" cy="1186224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Kamu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Ar-Ge</a:t>
          </a:r>
          <a:endParaRPr lang="tr-T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4185" y="2886009"/>
        <a:ext cx="838788" cy="838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61021-34BD-48CA-ADB1-227681E71DA9}">
      <dsp:nvSpPr>
        <dsp:cNvPr id="0" name=""/>
        <dsp:cNvSpPr/>
      </dsp:nvSpPr>
      <dsp:spPr>
        <a:xfrm>
          <a:off x="-4815457" y="-738024"/>
          <a:ext cx="5735492" cy="5735492"/>
        </a:xfrm>
        <a:prstGeom prst="blockArc">
          <a:avLst>
            <a:gd name="adj1" fmla="val 18900000"/>
            <a:gd name="adj2" fmla="val 2700000"/>
            <a:gd name="adj3" fmla="val 37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FB3873-47AD-4016-9769-A27944A18060}">
      <dsp:nvSpPr>
        <dsp:cNvPr id="0" name=""/>
        <dsp:cNvSpPr/>
      </dsp:nvSpPr>
      <dsp:spPr>
        <a:xfrm>
          <a:off x="402598" y="266130"/>
          <a:ext cx="10565686" cy="532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7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Kolayca bulunabilmesi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598" y="266130"/>
        <a:ext cx="10565686" cy="532600"/>
      </dsp:txXfrm>
    </dsp:sp>
    <dsp:sp modelId="{4EA32479-A930-4383-9C29-693E930B1952}">
      <dsp:nvSpPr>
        <dsp:cNvPr id="0" name=""/>
        <dsp:cNvSpPr/>
      </dsp:nvSpPr>
      <dsp:spPr>
        <a:xfrm>
          <a:off x="69722" y="199554"/>
          <a:ext cx="665751" cy="665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5F998-FC42-4559-A45F-FAC78F476698}">
      <dsp:nvSpPr>
        <dsp:cNvPr id="0" name=""/>
        <dsp:cNvSpPr/>
      </dsp:nvSpPr>
      <dsp:spPr>
        <a:xfrm>
          <a:off x="784244" y="1064775"/>
          <a:ext cx="10184039" cy="532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7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Sektörel</a:t>
          </a: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altyapı eksiklerinin belirlenmesi</a:t>
          </a:r>
        </a:p>
      </dsp:txBody>
      <dsp:txXfrm>
        <a:off x="784244" y="1064775"/>
        <a:ext cx="10184039" cy="532600"/>
      </dsp:txXfrm>
    </dsp:sp>
    <dsp:sp modelId="{6F599331-9891-4A93-AEEE-B5BE05ABF86C}">
      <dsp:nvSpPr>
        <dsp:cNvPr id="0" name=""/>
        <dsp:cNvSpPr/>
      </dsp:nvSpPr>
      <dsp:spPr>
        <a:xfrm>
          <a:off x="451369" y="998200"/>
          <a:ext cx="665751" cy="665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0DAB7-E0FC-464B-83C7-6D1D708A8955}">
      <dsp:nvSpPr>
        <dsp:cNvPr id="0" name=""/>
        <dsp:cNvSpPr/>
      </dsp:nvSpPr>
      <dsp:spPr>
        <a:xfrm>
          <a:off x="901379" y="1863421"/>
          <a:ext cx="10066905" cy="532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7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Bölgesel altyapı eksiklerinin belirlenmesi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1379" y="1863421"/>
        <a:ext cx="10066905" cy="532600"/>
      </dsp:txXfrm>
    </dsp:sp>
    <dsp:sp modelId="{F21AF17A-EABB-4A4D-99CA-92FDDE401CCB}">
      <dsp:nvSpPr>
        <dsp:cNvPr id="0" name=""/>
        <dsp:cNvSpPr/>
      </dsp:nvSpPr>
      <dsp:spPr>
        <a:xfrm>
          <a:off x="568503" y="1796846"/>
          <a:ext cx="665751" cy="665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470B0-858B-4754-ADD7-C1FD06E47D72}">
      <dsp:nvSpPr>
        <dsp:cNvPr id="0" name=""/>
        <dsp:cNvSpPr/>
      </dsp:nvSpPr>
      <dsp:spPr>
        <a:xfrm>
          <a:off x="784244" y="2662067"/>
          <a:ext cx="10184039" cy="532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7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İnsan Kaynağı yetkinliği ve sayısı bakımından eksikliklerin belirlenmesi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4244" y="2662067"/>
        <a:ext cx="10184039" cy="532600"/>
      </dsp:txXfrm>
    </dsp:sp>
    <dsp:sp modelId="{B01C1765-5110-448A-BECF-A896E0916C77}">
      <dsp:nvSpPr>
        <dsp:cNvPr id="0" name=""/>
        <dsp:cNvSpPr/>
      </dsp:nvSpPr>
      <dsp:spPr>
        <a:xfrm>
          <a:off x="451369" y="2595492"/>
          <a:ext cx="665751" cy="665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734B9-CF7B-44AB-8A5B-415513563B52}">
      <dsp:nvSpPr>
        <dsp:cNvPr id="0" name=""/>
        <dsp:cNvSpPr/>
      </dsp:nvSpPr>
      <dsp:spPr>
        <a:xfrm>
          <a:off x="402598" y="3460713"/>
          <a:ext cx="10565686" cy="532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7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Eksikliklerin giderilmesi için gerekli tedbirlerin alınması</a:t>
          </a:r>
        </a:p>
      </dsp:txBody>
      <dsp:txXfrm>
        <a:off x="402598" y="3460713"/>
        <a:ext cx="10565686" cy="532600"/>
      </dsp:txXfrm>
    </dsp:sp>
    <dsp:sp modelId="{FC279306-BA86-4638-B475-5006FC770023}">
      <dsp:nvSpPr>
        <dsp:cNvPr id="0" name=""/>
        <dsp:cNvSpPr/>
      </dsp:nvSpPr>
      <dsp:spPr>
        <a:xfrm>
          <a:off x="69722" y="3394137"/>
          <a:ext cx="665751" cy="665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D47F7-ADD8-4D0A-A855-0B4FD99BA109}">
      <dsp:nvSpPr>
        <dsp:cNvPr id="0" name=""/>
        <dsp:cNvSpPr/>
      </dsp:nvSpPr>
      <dsp:spPr>
        <a:xfrm>
          <a:off x="-1640386" y="-256293"/>
          <a:ext cx="1971273" cy="1971273"/>
        </a:xfrm>
        <a:prstGeom prst="blockArc">
          <a:avLst>
            <a:gd name="adj1" fmla="val 18900000"/>
            <a:gd name="adj2" fmla="val 2700000"/>
            <a:gd name="adj3" fmla="val 1096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DA454-0273-4090-AE68-43BD7388D4E1}">
      <dsp:nvSpPr>
        <dsp:cNvPr id="0" name=""/>
        <dsp:cNvSpPr/>
      </dsp:nvSpPr>
      <dsp:spPr>
        <a:xfrm>
          <a:off x="268142" y="208387"/>
          <a:ext cx="9668082" cy="4167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76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Eğitim programlarının tasarlanması ve desteklenmesi</a:t>
          </a:r>
          <a:endParaRPr lang="tr-TR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142" y="208387"/>
        <a:ext cx="9668082" cy="416717"/>
      </dsp:txXfrm>
    </dsp:sp>
    <dsp:sp modelId="{561B764F-1853-41C1-81D5-E676E964B36D}">
      <dsp:nvSpPr>
        <dsp:cNvPr id="0" name=""/>
        <dsp:cNvSpPr/>
      </dsp:nvSpPr>
      <dsp:spPr>
        <a:xfrm>
          <a:off x="7694" y="156298"/>
          <a:ext cx="520896" cy="520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FDB99-02EE-4553-9CA4-385B57805E4D}">
      <dsp:nvSpPr>
        <dsp:cNvPr id="0" name=""/>
        <dsp:cNvSpPr/>
      </dsp:nvSpPr>
      <dsp:spPr>
        <a:xfrm>
          <a:off x="268142" y="833580"/>
          <a:ext cx="9668082" cy="4167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76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Mümkün olabilen hallerde cihaz/personel hareketliliğinin desteklenmesi</a:t>
          </a:r>
          <a:endParaRPr lang="tr-TR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142" y="833580"/>
        <a:ext cx="9668082" cy="416717"/>
      </dsp:txXfrm>
    </dsp:sp>
    <dsp:sp modelId="{8928DAF9-AF2E-4176-8D79-5A896FC9F135}">
      <dsp:nvSpPr>
        <dsp:cNvPr id="0" name=""/>
        <dsp:cNvSpPr/>
      </dsp:nvSpPr>
      <dsp:spPr>
        <a:xfrm>
          <a:off x="7694" y="781491"/>
          <a:ext cx="520896" cy="520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61021-34BD-48CA-ADB1-227681E71DA9}">
      <dsp:nvSpPr>
        <dsp:cNvPr id="0" name=""/>
        <dsp:cNvSpPr/>
      </dsp:nvSpPr>
      <dsp:spPr>
        <a:xfrm>
          <a:off x="-5714517" y="-874705"/>
          <a:ext cx="6803511" cy="6803511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FB3873-47AD-4016-9769-A27944A18060}">
      <dsp:nvSpPr>
        <dsp:cNvPr id="0" name=""/>
        <dsp:cNvSpPr/>
      </dsp:nvSpPr>
      <dsp:spPr>
        <a:xfrm>
          <a:off x="476029" y="315780"/>
          <a:ext cx="10479704" cy="631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2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Özel sektörün portal ihtiyaçlarının belirlenmesi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6029" y="315780"/>
        <a:ext cx="10479704" cy="631964"/>
      </dsp:txXfrm>
    </dsp:sp>
    <dsp:sp modelId="{4EA32479-A930-4383-9C29-693E930B1952}">
      <dsp:nvSpPr>
        <dsp:cNvPr id="0" name=""/>
        <dsp:cNvSpPr/>
      </dsp:nvSpPr>
      <dsp:spPr>
        <a:xfrm>
          <a:off x="81051" y="236784"/>
          <a:ext cx="789955" cy="78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5F998-FC42-4559-A45F-FAC78F476698}">
      <dsp:nvSpPr>
        <dsp:cNvPr id="0" name=""/>
        <dsp:cNvSpPr/>
      </dsp:nvSpPr>
      <dsp:spPr>
        <a:xfrm>
          <a:off x="928877" y="1263424"/>
          <a:ext cx="10026856" cy="631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2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İhtiyaç analizine uygun yazılımın geliştirilmesi</a:t>
          </a:r>
        </a:p>
      </dsp:txBody>
      <dsp:txXfrm>
        <a:off x="928877" y="1263424"/>
        <a:ext cx="10026856" cy="631964"/>
      </dsp:txXfrm>
    </dsp:sp>
    <dsp:sp modelId="{6F599331-9891-4A93-AEEE-B5BE05ABF86C}">
      <dsp:nvSpPr>
        <dsp:cNvPr id="0" name=""/>
        <dsp:cNvSpPr/>
      </dsp:nvSpPr>
      <dsp:spPr>
        <a:xfrm>
          <a:off x="533899" y="1184428"/>
          <a:ext cx="789955" cy="78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0DAB7-E0FC-464B-83C7-6D1D708A8955}">
      <dsp:nvSpPr>
        <dsp:cNvPr id="0" name=""/>
        <dsp:cNvSpPr/>
      </dsp:nvSpPr>
      <dsp:spPr>
        <a:xfrm>
          <a:off x="1067864" y="2211068"/>
          <a:ext cx="9887869" cy="631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2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Yazılımın ilk prototipinin MEMS, UNAM, </a:t>
          </a:r>
          <a:r>
            <a:rPr lang="tr-TR" sz="2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GÜNAM’la</a:t>
          </a: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tartışılması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7864" y="2211068"/>
        <a:ext cx="9887869" cy="631964"/>
      </dsp:txXfrm>
    </dsp:sp>
    <dsp:sp modelId="{F21AF17A-EABB-4A4D-99CA-92FDDE401CCB}">
      <dsp:nvSpPr>
        <dsp:cNvPr id="0" name=""/>
        <dsp:cNvSpPr/>
      </dsp:nvSpPr>
      <dsp:spPr>
        <a:xfrm>
          <a:off x="672886" y="2132072"/>
          <a:ext cx="789955" cy="78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470B0-858B-4754-ADD7-C1FD06E47D72}">
      <dsp:nvSpPr>
        <dsp:cNvPr id="0" name=""/>
        <dsp:cNvSpPr/>
      </dsp:nvSpPr>
      <dsp:spPr>
        <a:xfrm>
          <a:off x="928877" y="3158712"/>
          <a:ext cx="10026856" cy="631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2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TSE, TÜRKAK veri entegrasyonunun sağlanması</a:t>
          </a:r>
          <a:endParaRPr lang="tr-TR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877" y="3158712"/>
        <a:ext cx="10026856" cy="631964"/>
      </dsp:txXfrm>
    </dsp:sp>
    <dsp:sp modelId="{B01C1765-5110-448A-BECF-A896E0916C77}">
      <dsp:nvSpPr>
        <dsp:cNvPr id="0" name=""/>
        <dsp:cNvSpPr/>
      </dsp:nvSpPr>
      <dsp:spPr>
        <a:xfrm>
          <a:off x="533899" y="3079716"/>
          <a:ext cx="789955" cy="78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734B9-CF7B-44AB-8A5B-415513563B52}">
      <dsp:nvSpPr>
        <dsp:cNvPr id="0" name=""/>
        <dsp:cNvSpPr/>
      </dsp:nvSpPr>
      <dsp:spPr>
        <a:xfrm>
          <a:off x="476029" y="4106355"/>
          <a:ext cx="10479704" cy="631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2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Yazılım geliştirmeye devam edilmesi ve nihai prototipin denenmesi</a:t>
          </a:r>
        </a:p>
      </dsp:txBody>
      <dsp:txXfrm>
        <a:off x="476029" y="4106355"/>
        <a:ext cx="10479704" cy="631964"/>
      </dsp:txXfrm>
    </dsp:sp>
    <dsp:sp modelId="{FC279306-BA86-4638-B475-5006FC770023}">
      <dsp:nvSpPr>
        <dsp:cNvPr id="0" name=""/>
        <dsp:cNvSpPr/>
      </dsp:nvSpPr>
      <dsp:spPr>
        <a:xfrm>
          <a:off x="81051" y="4027360"/>
          <a:ext cx="789955" cy="78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64613-29C4-45EA-9F78-28A5BBDF0A21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139F-D6AB-414E-ADE8-26B8E0E8F9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058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495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263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tr-TR" dirty="0" smtClean="0"/>
              <a:t>Projenin amacı, üniversite ve kamu araştırma altyapı kaynaklarının görünürlüğünün sağlanması</a:t>
            </a:r>
            <a:r>
              <a:rPr lang="tr-TR" baseline="0" dirty="0" smtClean="0"/>
              <a:t> ve yerinden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671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38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327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30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49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185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292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20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1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59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701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91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17ACF-8818-4E06-9594-E0FBC42F8309}" type="datetimeFigureOut">
              <a:rPr lang="tr-TR" smtClean="0"/>
              <a:t>20.03.2019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3F01E-6D5C-496A-9914-963D5370D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1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lab.sanayi.gov.t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btgmsanayiegitimi@sanayi.gov.t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8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bs.sanayi.gov.t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s.sanayi.gov.t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s.sanayi.gov.tr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-1" r="10988" b="10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225825" y="63379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Mart 2019</a:t>
            </a: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-8399" y="2349961"/>
            <a:ext cx="12191999" cy="1894786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KÜSİP LABS MODÜLÜ TANITIMI</a:t>
            </a:r>
            <a:endParaRPr lang="tr-TR" sz="7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sz="105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VİZYONUNDA ÜNİVERSİTELERİN ARAŞTIRMA LABORATUVARLARI ÇALIŞTAYI-V</a:t>
            </a:r>
            <a:endParaRPr lang="tr-TR" sz="105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6" y="256806"/>
            <a:ext cx="1282816" cy="129328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616" y="256806"/>
            <a:ext cx="9620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Düz Bağlayıcı 6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629921" y="1018734"/>
            <a:ext cx="1009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www.lab.sanayi.gov.tr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E-devlet şifresi ile giriliyor.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10" name="Grup 9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1" name="Düz Bağlayıcı 10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Dikdörtgen 11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5648" y="1507323"/>
            <a:ext cx="8802815" cy="495158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385457" y="2623457"/>
            <a:ext cx="272143" cy="1415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786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609" y="1478530"/>
            <a:ext cx="8730894" cy="4911128"/>
          </a:xfrm>
          <a:prstGeom prst="rect">
            <a:avLst/>
          </a:prstGeom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629921" y="1018734"/>
            <a:ext cx="1009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Buradan laboratuvar hakkında genel bilgiler girilecektir.</a:t>
            </a:r>
          </a:p>
        </p:txBody>
      </p:sp>
    </p:spTree>
    <p:extLst>
      <p:ext uri="{BB962C8B-B14F-4D97-AF65-F5344CB8AC3E}">
        <p14:creationId xmlns:p14="http://schemas.microsoft.com/office/powerpoint/2010/main" val="114962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515" y="1523220"/>
            <a:ext cx="8394677" cy="47220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2322090"/>
            <a:ext cx="2447925" cy="2809875"/>
          </a:xfrm>
          <a:prstGeom prst="rect">
            <a:avLst/>
          </a:prstGeom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Düz Bağlayıcı 6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0" name="Düz Bağlayıcı 9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kdörtgen 10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Dikdörtgen 2"/>
          <p:cNvSpPr/>
          <p:nvPr/>
        </p:nvSpPr>
        <p:spPr>
          <a:xfrm>
            <a:off x="629920" y="998551"/>
            <a:ext cx="10094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Laboratuvar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hakkında genel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bilgilerin devamı ve sol menüden yeni parametrelerin girilmesi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7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674" y="1571477"/>
            <a:ext cx="8688763" cy="4887429"/>
          </a:xfrm>
          <a:prstGeom prst="rect">
            <a:avLst/>
          </a:prstGeom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849086" y="1012371"/>
            <a:ext cx="64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Son olarak, test bilgileri mevcut listeden eklenir.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5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57" y="1468174"/>
            <a:ext cx="8749303" cy="4921483"/>
          </a:xfrm>
          <a:prstGeom prst="rect">
            <a:avLst/>
          </a:prstGeom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49086" y="1012371"/>
            <a:ext cx="64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İlgili teste ait sertifikasyon ve akreditasyon bilgileri girilir.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7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172" y="1520202"/>
            <a:ext cx="8656808" cy="4869455"/>
          </a:xfrm>
          <a:prstGeom prst="rect">
            <a:avLst/>
          </a:prstGeom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49086" y="1012371"/>
            <a:ext cx="64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Yine teste bağlı olarak ürün bilgileri girilir.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6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172" y="1520202"/>
            <a:ext cx="8656808" cy="4869455"/>
          </a:xfrm>
          <a:prstGeom prst="rect">
            <a:avLst/>
          </a:prstGeom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49086" y="1012371"/>
            <a:ext cx="64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Testte kullanılan cihazlar eklenir.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9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930" y="1617259"/>
            <a:ext cx="8106140" cy="4559704"/>
          </a:xfrm>
          <a:prstGeom prst="rect">
            <a:avLst/>
          </a:prstGeom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(Laboratuvar Kullanıcıları)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849086" y="1012371"/>
            <a:ext cx="64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Testi gerçekleştirmekten sorumlu çalışan bilgisi eklenir.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20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9256" y="1313997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Sorumlu oldukları araştırma altyapısı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bilgilerinin bu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portala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yüklenmesi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bildirimlerin Bakanlığımız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btgmsanayiegitimi@sanayi.gov.tr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adresine iletilmesi</a:t>
            </a:r>
          </a:p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Araştırma altyapısının özel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sektör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firmalarıyla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birlikte proje yapmasına ilişkin girişimlerde bulunulması</a:t>
            </a:r>
          </a:p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Araştırma altyapılarının sahip olduğu cihazları kullanabilecek yetkinlikte uzmanların yetiştirilmesine yönelik eğitim programlarının kurgulanması için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düzenlenecek etkinliklere katılım sağlanması ve katkı verilmesi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485996" y="87878"/>
            <a:ext cx="1038251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LABORATUVAR KULLANICILARINDAN BEKLENTİLER</a:t>
            </a: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ikdörtgen 9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920" y="4508922"/>
            <a:ext cx="2713822" cy="19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0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28" y="2184218"/>
            <a:ext cx="7717971" cy="2201280"/>
          </a:xfrm>
          <a:prstGeom prst="rect">
            <a:avLst/>
          </a:prstGeom>
        </p:spPr>
      </p:pic>
      <p:sp>
        <p:nvSpPr>
          <p:cNvPr id="51" name="Başlık 1"/>
          <p:cNvSpPr>
            <a:spLocks noGrp="1"/>
          </p:cNvSpPr>
          <p:nvPr>
            <p:ph type="title"/>
          </p:nvPr>
        </p:nvSpPr>
        <p:spPr>
          <a:xfrm>
            <a:off x="557634" y="82129"/>
            <a:ext cx="7895486" cy="796679"/>
          </a:xfrm>
        </p:spPr>
        <p:txBody>
          <a:bodyPr rtlCol="0">
            <a:no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Sunum Planı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Düz Bağlayıcı 52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 23"/>
          <p:cNvGrpSpPr/>
          <p:nvPr/>
        </p:nvGrpSpPr>
        <p:grpSpPr>
          <a:xfrm>
            <a:off x="629920" y="6512114"/>
            <a:ext cx="10954272" cy="276999"/>
            <a:chOff x="629920" y="6512114"/>
            <a:chExt cx="10954272" cy="276999"/>
          </a:xfrm>
        </p:grpSpPr>
        <p:cxnSp>
          <p:nvCxnSpPr>
            <p:cNvPr id="70" name="Düz Bağlayıcı 69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Dikdörtgen 53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6" name="Dikdörtgen 55"/>
          <p:cNvSpPr/>
          <p:nvPr/>
        </p:nvSpPr>
        <p:spPr>
          <a:xfrm>
            <a:off x="1134343" y="2183316"/>
            <a:ext cx="3339682" cy="36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tr-TR" sz="2000" dirty="0" smtClean="0">
                <a:solidFill>
                  <a:srgbClr val="002060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tr-T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PROJE AMAÇLARI</a:t>
            </a:r>
            <a:endPara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66630" y="2149044"/>
            <a:ext cx="667712" cy="4930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68858" y="3596429"/>
            <a:ext cx="667712" cy="4930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134342" y="3667738"/>
            <a:ext cx="3339683" cy="36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tr-TR" sz="2000" dirty="0" smtClean="0">
                <a:solidFill>
                  <a:srgbClr val="002060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tr-T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KULLANIMI</a:t>
            </a:r>
            <a:endPara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17" y="5094370"/>
            <a:ext cx="1482389" cy="147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Dikdörtgen 29"/>
          <p:cNvSpPr/>
          <p:nvPr/>
        </p:nvSpPr>
        <p:spPr>
          <a:xfrm>
            <a:off x="1134342" y="2924700"/>
            <a:ext cx="3339683" cy="36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tr-TR" sz="2000" dirty="0" smtClean="0">
                <a:solidFill>
                  <a:srgbClr val="002060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tr-T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PROJE ADIMLARI</a:t>
            </a:r>
            <a:endPara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2459" y="2883004"/>
            <a:ext cx="667712" cy="4930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23" y="23541"/>
            <a:ext cx="857669" cy="86213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66630" y="4309189"/>
            <a:ext cx="667712" cy="4930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1123455" y="4402782"/>
            <a:ext cx="7073488" cy="36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tr-TR" sz="2000" dirty="0" smtClean="0">
                <a:solidFill>
                  <a:srgbClr val="002060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tr-T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LABORATUVAR KULLANICILARINDAN BEKLENTİLER</a:t>
            </a:r>
            <a:endPara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Yuvarlatılmış Dikdörtgen 13"/>
          <p:cNvSpPr/>
          <p:nvPr/>
        </p:nvSpPr>
        <p:spPr>
          <a:xfrm>
            <a:off x="8546919" y="5324217"/>
            <a:ext cx="3148329" cy="879905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Ar-Ge ve Tasarım Merkezleri</a:t>
            </a:r>
          </a:p>
          <a:p>
            <a:pPr algn="ctr"/>
            <a:endParaRPr lang="tr-T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OSB ve TGB Firmaları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655807" y="1060847"/>
            <a:ext cx="1926772" cy="5660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Vakıf Üniversiteleri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022213" y="1048589"/>
            <a:ext cx="1926772" cy="5660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Kamu Üniversiteleri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348276" y="5351302"/>
            <a:ext cx="1673937" cy="852820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TÜBİTAK</a:t>
            </a:r>
          </a:p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TSE</a:t>
            </a:r>
          </a:p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KOSGEB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" y="1749594"/>
            <a:ext cx="12207079" cy="3479018"/>
          </a:xfrm>
          <a:prstGeom prst="rect">
            <a:avLst/>
          </a:prstGeom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557634" y="82129"/>
            <a:ext cx="7895486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PROJE AMAÇLARI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Düz Bağlayıcı 6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81" y="24619"/>
            <a:ext cx="859611" cy="859611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629920" y="2259480"/>
            <a:ext cx="2701110" cy="12296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Kaynakların geliştirilmesi ve etkin kullanımı</a:t>
            </a:r>
            <a:endPara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365894" y="1839278"/>
            <a:ext cx="2526938" cy="12296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Teşviklerin etkin kullanımı</a:t>
            </a:r>
            <a:endPara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365894" y="3180159"/>
            <a:ext cx="2526938" cy="19371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6550 sayılı Kanun</a:t>
            </a:r>
          </a:p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5746 sayılı Kanun</a:t>
            </a:r>
          </a:p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4691 sayılı Kanun</a:t>
            </a:r>
            <a:endParaRPr lang="tr-TR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29920" y="3685045"/>
            <a:ext cx="2701110" cy="12296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kaynakları</a:t>
            </a:r>
          </a:p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cihazları</a:t>
            </a:r>
            <a:endParaRPr lang="tr-TR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43463"/>
              </p:ext>
            </p:extLst>
          </p:nvPr>
        </p:nvGraphicFramePr>
        <p:xfrm>
          <a:off x="629920" y="1331617"/>
          <a:ext cx="11473543" cy="538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Resim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20" y="5285300"/>
            <a:ext cx="1857375" cy="147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" y="1749594"/>
            <a:ext cx="12207079" cy="3479018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57634" y="82129"/>
            <a:ext cx="7895486" cy="796679"/>
          </a:xfrm>
        </p:spPr>
        <p:txBody>
          <a:bodyPr rtlCol="0">
            <a:no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PROJE AMAÇLARI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 25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27" name="Düz Bağlayıcı 26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Dikdörtgen 28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81" y="24619"/>
            <a:ext cx="859611" cy="859611"/>
          </a:xfrm>
          <a:prstGeom prst="rect">
            <a:avLst/>
          </a:prstGeom>
        </p:spPr>
      </p:pic>
      <p:graphicFrame>
        <p:nvGraphicFramePr>
          <p:cNvPr id="23" name="Diyagram 22"/>
          <p:cNvGraphicFramePr/>
          <p:nvPr>
            <p:extLst>
              <p:ext uri="{D42A27DB-BD31-4B8C-83A1-F6EECF244321}">
                <p14:modId xmlns:p14="http://schemas.microsoft.com/office/powerpoint/2010/main" val="3710212446"/>
              </p:ext>
            </p:extLst>
          </p:nvPr>
        </p:nvGraphicFramePr>
        <p:xfrm>
          <a:off x="406591" y="1592381"/>
          <a:ext cx="6503853" cy="2808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Yuvarlatılmış Dikdörtgen 7"/>
          <p:cNvSpPr/>
          <p:nvPr/>
        </p:nvSpPr>
        <p:spPr>
          <a:xfrm>
            <a:off x="815964" y="4695561"/>
            <a:ext cx="5658080" cy="1008703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Çalışma şekli, iletişim bilgileri, sertifikalar, akreditasyonlar ve standartlar, metotlar, numune bilgisi, fiyatlar, önemli açıklamalar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520678"/>
              </p:ext>
            </p:extLst>
          </p:nvPr>
        </p:nvGraphicFramePr>
        <p:xfrm>
          <a:off x="4505377" y="1592381"/>
          <a:ext cx="9901727" cy="447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5586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" y="1749594"/>
            <a:ext cx="12207079" cy="3479018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0228" y="925898"/>
            <a:ext cx="10515600" cy="580345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Laboratuvarların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721945"/>
              </p:ext>
            </p:extLst>
          </p:nvPr>
        </p:nvGraphicFramePr>
        <p:xfrm>
          <a:off x="557634" y="1216071"/>
          <a:ext cx="11026558" cy="425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Başlık 1"/>
          <p:cNvSpPr txBox="1">
            <a:spLocks/>
          </p:cNvSpPr>
          <p:nvPr/>
        </p:nvSpPr>
        <p:spPr>
          <a:xfrm>
            <a:off x="557634" y="82129"/>
            <a:ext cx="7895486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PROJE AMAÇLARI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581" y="24619"/>
            <a:ext cx="859611" cy="859611"/>
          </a:xfrm>
          <a:prstGeom prst="rect">
            <a:avLst/>
          </a:prstGeom>
        </p:spPr>
      </p:pic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1967726505"/>
              </p:ext>
            </p:extLst>
          </p:nvPr>
        </p:nvGraphicFramePr>
        <p:xfrm>
          <a:off x="1562280" y="5241081"/>
          <a:ext cx="9943920" cy="145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4" name="Grup 13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5" name="Düz Bağlayıcı 14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Dikdörtgen 15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" y="1749594"/>
            <a:ext cx="12207079" cy="3479018"/>
          </a:xfrm>
          <a:prstGeom prst="rect">
            <a:avLst/>
          </a:prstGeom>
        </p:spPr>
      </p:pic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240336"/>
              </p:ext>
            </p:extLst>
          </p:nvPr>
        </p:nvGraphicFramePr>
        <p:xfrm>
          <a:off x="557634" y="1041898"/>
          <a:ext cx="11026558" cy="505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Başlık 1"/>
          <p:cNvSpPr txBox="1">
            <a:spLocks/>
          </p:cNvSpPr>
          <p:nvPr/>
        </p:nvSpPr>
        <p:spPr>
          <a:xfrm>
            <a:off x="557634" y="82129"/>
            <a:ext cx="7895486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PROJE ADIMLARI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581" y="24619"/>
            <a:ext cx="859611" cy="859611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2" name="Düz Bağlayıcı 11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ikdörtgen 13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4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1"/>
          <p:cNvSpPr txBox="1">
            <a:spLocks/>
          </p:cNvSpPr>
          <p:nvPr/>
        </p:nvSpPr>
        <p:spPr>
          <a:xfrm>
            <a:off x="557634" y="82129"/>
            <a:ext cx="9881766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(Arama Sayfası)</a:t>
            </a:r>
          </a:p>
        </p:txBody>
      </p:sp>
      <p:cxnSp>
        <p:nvCxnSpPr>
          <p:cNvPr id="10" name="Düz Bağlayıcı 9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81" y="24619"/>
            <a:ext cx="859611" cy="859611"/>
          </a:xfrm>
          <a:prstGeom prst="rect">
            <a:avLst/>
          </a:prstGeom>
        </p:spPr>
      </p:pic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2971" y="1540830"/>
            <a:ext cx="8348555" cy="469606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002971" y="1018734"/>
            <a:ext cx="834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www.labs.sanayi.gov.tr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Genel kullanıma açık arama sayfası.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796381" y="2068285"/>
            <a:ext cx="4621349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4" name="Düz Bağlayıcı 13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Dikdörtgen 14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1"/>
          <p:cNvSpPr txBox="1">
            <a:spLocks/>
          </p:cNvSpPr>
          <p:nvPr/>
        </p:nvSpPr>
        <p:spPr>
          <a:xfrm>
            <a:off x="557634" y="82129"/>
            <a:ext cx="9892652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(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Arama Sayfası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29921" y="1018734"/>
            <a:ext cx="100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www.labs.sanayi.gov.tr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Laboratuvarın üzerine tıklayınca üstte iletişim bilgileri ile çalışma saatleri, altta ise yapılan testlerin, ürünlerin, cihazların, akreditasyonların ve standartların listesi geliyor.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83354" y="1708814"/>
            <a:ext cx="8444606" cy="4750092"/>
          </a:xfrm>
          <a:prstGeom prst="rect">
            <a:avLst/>
          </a:prstGeom>
        </p:spPr>
      </p:pic>
      <p:grpSp>
        <p:nvGrpSpPr>
          <p:cNvPr id="12" name="Grup 11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3" name="Düz Bağlayıcı 12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ikdörtgen 13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7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557634" y="82129"/>
            <a:ext cx="9718480" cy="796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LABS KULLANIMI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(Arama Sayfası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Düz Bağlayıcı 6"/>
          <p:cNvCxnSpPr/>
          <p:nvPr/>
        </p:nvCxnSpPr>
        <p:spPr>
          <a:xfrm>
            <a:off x="629920" y="925898"/>
            <a:ext cx="10954272" cy="0"/>
          </a:xfrm>
          <a:prstGeom prst="line">
            <a:avLst/>
          </a:prstGeom>
          <a:ln w="38100">
            <a:solidFill>
              <a:srgbClr val="A43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629921" y="1018734"/>
            <a:ext cx="100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www.labs.sanayi.gov.tr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Testin üzerine tıklayınca akreditasyonlar, cihazlar, açıklamalar ve dışarıdan gözlemci kabul edip etmediği bilgisi geliyor.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81" y="19197"/>
            <a:ext cx="859611" cy="859611"/>
          </a:xfrm>
          <a:prstGeom prst="rect">
            <a:avLst/>
          </a:prstGeom>
        </p:spPr>
      </p:pic>
      <p:grpSp>
        <p:nvGrpSpPr>
          <p:cNvPr id="10" name="Grup 9"/>
          <p:cNvGrpSpPr/>
          <p:nvPr/>
        </p:nvGrpSpPr>
        <p:grpSpPr>
          <a:xfrm>
            <a:off x="629920" y="6528156"/>
            <a:ext cx="10954272" cy="276999"/>
            <a:chOff x="629920" y="6512114"/>
            <a:chExt cx="10954272" cy="276999"/>
          </a:xfrm>
        </p:grpSpPr>
        <p:cxnSp>
          <p:nvCxnSpPr>
            <p:cNvPr id="11" name="Düz Bağlayıcı 10"/>
            <p:cNvCxnSpPr/>
            <p:nvPr/>
          </p:nvCxnSpPr>
          <p:spPr>
            <a:xfrm>
              <a:off x="629920" y="6650614"/>
              <a:ext cx="10954272" cy="0"/>
            </a:xfrm>
            <a:prstGeom prst="line">
              <a:avLst/>
            </a:prstGeom>
            <a:ln w="12700">
              <a:solidFill>
                <a:srgbClr val="A43F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Dikdörtgen 11"/>
            <p:cNvSpPr/>
            <p:nvPr/>
          </p:nvSpPr>
          <p:spPr>
            <a:xfrm>
              <a:off x="8942122" y="6512114"/>
              <a:ext cx="2642070" cy="2769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43F27"/>
              </a:solidFill>
            </a:ln>
          </p:spPr>
          <p:txBody>
            <a:bodyPr wrap="none">
              <a:spAutoFit/>
            </a:bodyPr>
            <a:lstStyle/>
            <a:p>
              <a:r>
                <a:rPr lang="tr-TR" sz="1200" dirty="0" smtClean="0">
                  <a:solidFill>
                    <a:srgbClr val="A43F27"/>
                  </a:solidFill>
                  <a:latin typeface="Century Gothic" panose="020B0502020202020204" pitchFamily="34" charset="0"/>
                </a:rPr>
                <a:t>Ar-Ge Teşvikleri Genel Müdürlüğü</a:t>
              </a:r>
              <a:endParaRPr lang="tr-TR" sz="1200" dirty="0">
                <a:solidFill>
                  <a:srgbClr val="A43F27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017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521</Words>
  <Application>Microsoft Office PowerPoint</Application>
  <PresentationFormat>Geniş ekran</PresentationFormat>
  <Paragraphs>109</Paragraphs>
  <Slides>18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4" baseType="lpstr">
      <vt:lpstr>Microsoft YaHei</vt:lpstr>
      <vt:lpstr>Arial</vt:lpstr>
      <vt:lpstr>Calibri</vt:lpstr>
      <vt:lpstr>Calibri Light</vt:lpstr>
      <vt:lpstr>Century Gothic</vt:lpstr>
      <vt:lpstr>Office Teması</vt:lpstr>
      <vt:lpstr>PowerPoint Sunusu</vt:lpstr>
      <vt:lpstr>Sunum Planı</vt:lpstr>
      <vt:lpstr>PowerPoint Sunusu</vt:lpstr>
      <vt:lpstr>LABS PROJE AMAÇLARI</vt:lpstr>
      <vt:lpstr>Laboratuvarların;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Gülnur Sönmez</dc:creator>
  <cp:lastModifiedBy>Gülnur Sönmez</cp:lastModifiedBy>
  <cp:revision>48</cp:revision>
  <dcterms:created xsi:type="dcterms:W3CDTF">2019-02-13T07:30:46Z</dcterms:created>
  <dcterms:modified xsi:type="dcterms:W3CDTF">2019-03-20T09:02:45Z</dcterms:modified>
</cp:coreProperties>
</file>