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3"/>
  </p:notesMasterIdLst>
  <p:sldIdLst>
    <p:sldId id="256" r:id="rId6"/>
    <p:sldId id="257" r:id="rId7"/>
    <p:sldId id="286" r:id="rId8"/>
    <p:sldId id="328" r:id="rId9"/>
    <p:sldId id="275" r:id="rId10"/>
    <p:sldId id="259" r:id="rId11"/>
    <p:sldId id="323" r:id="rId12"/>
    <p:sldId id="309" r:id="rId13"/>
    <p:sldId id="322" r:id="rId14"/>
    <p:sldId id="321" r:id="rId15"/>
    <p:sldId id="290" r:id="rId16"/>
    <p:sldId id="265" r:id="rId17"/>
    <p:sldId id="302" r:id="rId18"/>
    <p:sldId id="329" r:id="rId19"/>
    <p:sldId id="281" r:id="rId20"/>
    <p:sldId id="330" r:id="rId21"/>
    <p:sldId id="314" r:id="rId22"/>
    <p:sldId id="315" r:id="rId23"/>
    <p:sldId id="316" r:id="rId24"/>
    <p:sldId id="335" r:id="rId25"/>
    <p:sldId id="336" r:id="rId26"/>
    <p:sldId id="337" r:id="rId27"/>
    <p:sldId id="338" r:id="rId28"/>
    <p:sldId id="331" r:id="rId29"/>
    <p:sldId id="332" r:id="rId30"/>
    <p:sldId id="334" r:id="rId31"/>
    <p:sldId id="298" r:id="rId3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5231" autoAdjust="0"/>
  </p:normalViewPr>
  <p:slideViewPr>
    <p:cSldViewPr>
      <p:cViewPr>
        <p:scale>
          <a:sx n="83" d="100"/>
          <a:sy n="83" d="100"/>
        </p:scale>
        <p:origin x="-96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E:\cobiltum\Microsoft%20PowerPoint%20uygulamas&#305;nda%20grafik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accent1"/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Sayfa2!$A$1:$A$5</c:f>
              <c:numCache>
                <c:formatCode>General</c:formatCode>
                <c:ptCount val="5"/>
                <c:pt idx="0">
                  <c:v>5</c:v>
                </c:pt>
                <c:pt idx="1">
                  <c:v>136</c:v>
                </c:pt>
                <c:pt idx="2">
                  <c:v>333</c:v>
                </c:pt>
                <c:pt idx="3">
                  <c:v>517</c:v>
                </c:pt>
                <c:pt idx="4">
                  <c:v>2000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6365952"/>
        <c:axId val="156367488"/>
        <c:axId val="0"/>
      </c:bar3DChart>
      <c:dateAx>
        <c:axId val="156365952"/>
        <c:scaling>
          <c:orientation val="minMax"/>
        </c:scaling>
        <c:delete val="0"/>
        <c:axPos val="b"/>
        <c:majorTickMark val="none"/>
        <c:minorTickMark val="none"/>
        <c:tickLblPos val="none"/>
        <c:txPr>
          <a:bodyPr/>
          <a:lstStyle/>
          <a:p>
            <a:pPr>
              <a:defRPr b="1">
                <a:solidFill>
                  <a:sysClr val="windowText" lastClr="000000"/>
                </a:solidFill>
              </a:defRPr>
            </a:pPr>
            <a:endParaRPr lang="tr-TR"/>
          </a:p>
        </c:txPr>
        <c:crossAx val="156367488"/>
        <c:crosses val="autoZero"/>
        <c:auto val="0"/>
        <c:lblOffset val="100"/>
        <c:baseTimeUnit val="days"/>
      </c:dateAx>
      <c:valAx>
        <c:axId val="156367488"/>
        <c:scaling>
          <c:orientation val="minMax"/>
          <c:max val="205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56365952"/>
        <c:crosses val="autoZero"/>
        <c:crossBetween val="between"/>
        <c:majorUnit val="400"/>
        <c:minorUnit val="50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10A2E6-CA9C-48CE-8A29-B891A3ABDCDD}" type="doc">
      <dgm:prSet loTypeId="urn:microsoft.com/office/officeart/2005/8/layout/radial4" loCatId="relationship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AB377AA-69BC-4BA3-92BD-47B3B2AED83D}">
      <dgm:prSet phldrT="[Metin]"/>
      <dgm:spPr/>
      <dgm:t>
        <a:bodyPr/>
        <a:lstStyle/>
        <a:p>
          <a:r>
            <a:rPr lang="tr-TR" dirty="0" smtClean="0"/>
            <a:t>ÇOBİLTUM</a:t>
          </a:r>
          <a:endParaRPr lang="tr-TR" dirty="0"/>
        </a:p>
      </dgm:t>
    </dgm:pt>
    <dgm:pt modelId="{FA6C4541-C16D-4061-B3A3-5144FF198339}" type="parTrans" cxnId="{14C90B3C-DE20-404F-BB91-88DE72BCDE81}">
      <dgm:prSet/>
      <dgm:spPr/>
      <dgm:t>
        <a:bodyPr/>
        <a:lstStyle/>
        <a:p>
          <a:endParaRPr lang="tr-TR"/>
        </a:p>
      </dgm:t>
    </dgm:pt>
    <dgm:pt modelId="{04CC93A0-10A3-4979-9438-22FAD5377653}" type="sibTrans" cxnId="{14C90B3C-DE20-404F-BB91-88DE72BCDE81}">
      <dgm:prSet/>
      <dgm:spPr/>
      <dgm:t>
        <a:bodyPr/>
        <a:lstStyle/>
        <a:p>
          <a:endParaRPr lang="tr-TR"/>
        </a:p>
      </dgm:t>
    </dgm:pt>
    <dgm:pt modelId="{4618C503-D9D0-4AB8-919B-E5C8C2F82F99}">
      <dgm:prSet phldrT="[Metin]" custT="1"/>
      <dgm:spPr>
        <a:solidFill>
          <a:srgbClr val="FF0000"/>
        </a:solidFill>
      </dgm:spPr>
      <dgm:t>
        <a:bodyPr/>
        <a:lstStyle/>
        <a:p>
          <a:r>
            <a:rPr lang="tr-TR" sz="2400" dirty="0" smtClean="0"/>
            <a:t>Uzman Desteği </a:t>
          </a:r>
          <a:r>
            <a:rPr lang="tr-TR" sz="1400" dirty="0" smtClean="0"/>
            <a:t>Akademik Danışmanlar</a:t>
          </a:r>
          <a:endParaRPr lang="tr-TR" sz="1400" dirty="0"/>
        </a:p>
      </dgm:t>
    </dgm:pt>
    <dgm:pt modelId="{27E7A2CF-0602-4DCF-8466-3C7EEF1ADDA4}" type="parTrans" cxnId="{231BD8BC-B2DC-47F4-85E8-FEDABC575F17}">
      <dgm:prSet/>
      <dgm:spPr/>
      <dgm:t>
        <a:bodyPr/>
        <a:lstStyle/>
        <a:p>
          <a:endParaRPr lang="tr-TR"/>
        </a:p>
      </dgm:t>
    </dgm:pt>
    <dgm:pt modelId="{8C7E4374-91EC-45B7-81AA-418CADC286D2}" type="sibTrans" cxnId="{231BD8BC-B2DC-47F4-85E8-FEDABC575F17}">
      <dgm:prSet/>
      <dgm:spPr/>
      <dgm:t>
        <a:bodyPr/>
        <a:lstStyle/>
        <a:p>
          <a:endParaRPr lang="tr-TR"/>
        </a:p>
      </dgm:t>
    </dgm:pt>
    <dgm:pt modelId="{A83A4B80-0FBA-4BE1-85DC-1D957CDAF920}">
      <dgm:prSet phldrT="[Metin]" custT="1"/>
      <dgm:spPr/>
      <dgm:t>
        <a:bodyPr/>
        <a:lstStyle/>
        <a:p>
          <a:pPr algn="l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tr-TR" sz="900" dirty="0" smtClean="0">
              <a:solidFill>
                <a:schemeClr val="tx1"/>
              </a:solidFill>
            </a:rPr>
            <a:t>Yetki </a:t>
          </a:r>
          <a:r>
            <a:rPr lang="tr-TR" sz="900" dirty="0" smtClean="0">
              <a:solidFill>
                <a:schemeClr val="tx1"/>
              </a:solidFill>
            </a:rPr>
            <a:t>Belgeleri</a:t>
          </a:r>
        </a:p>
        <a:p>
          <a:pPr algn="l"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tr-TR" sz="900" b="1" i="0" dirty="0" smtClean="0">
              <a:solidFill>
                <a:schemeClr val="tx1"/>
              </a:solidFill>
            </a:rPr>
            <a:t>TS EN ISO/IEC 17025 </a:t>
          </a:r>
          <a:r>
            <a:rPr lang="tr-TR" sz="900" dirty="0" smtClean="0">
              <a:solidFill>
                <a:schemeClr val="tx1"/>
              </a:solidFill>
            </a:rPr>
            <a:t>Gıda ve Tarım Ve Hayvancılık Bakanlığı                          Çevre şehircilik Bakanlığı </a:t>
          </a:r>
          <a:endParaRPr lang="tr-TR" sz="900" dirty="0">
            <a:solidFill>
              <a:schemeClr val="tx1"/>
            </a:solidFill>
          </a:endParaRPr>
        </a:p>
      </dgm:t>
    </dgm:pt>
    <dgm:pt modelId="{BDF4BED1-8279-4CAB-8F27-4D6CA2F25182}" type="parTrans" cxnId="{3E2FF4B3-F7FE-477E-B86F-08466972795F}">
      <dgm:prSet/>
      <dgm:spPr/>
      <dgm:t>
        <a:bodyPr/>
        <a:lstStyle/>
        <a:p>
          <a:endParaRPr lang="tr-TR"/>
        </a:p>
      </dgm:t>
    </dgm:pt>
    <dgm:pt modelId="{0B548C4F-F2C2-4417-B2B0-16B515427CA2}" type="sibTrans" cxnId="{3E2FF4B3-F7FE-477E-B86F-08466972795F}">
      <dgm:prSet/>
      <dgm:spPr/>
      <dgm:t>
        <a:bodyPr/>
        <a:lstStyle/>
        <a:p>
          <a:endParaRPr lang="tr-TR"/>
        </a:p>
      </dgm:t>
    </dgm:pt>
    <dgm:pt modelId="{8AABA55E-2C82-4450-A99D-AB2428709B15}">
      <dgm:prSet phldrT="[Metin]"/>
      <dgm:spPr/>
      <dgm:t>
        <a:bodyPr/>
        <a:lstStyle/>
        <a:p>
          <a:endParaRPr lang="tr-TR" dirty="0"/>
        </a:p>
      </dgm:t>
    </dgm:pt>
    <dgm:pt modelId="{5CC7747F-BC6E-402B-A71E-2F39846E56A6}" type="parTrans" cxnId="{3FCCF392-5AD0-4270-9789-DA6D02AD44E6}">
      <dgm:prSet/>
      <dgm:spPr/>
      <dgm:t>
        <a:bodyPr/>
        <a:lstStyle/>
        <a:p>
          <a:endParaRPr lang="tr-TR"/>
        </a:p>
      </dgm:t>
    </dgm:pt>
    <dgm:pt modelId="{69C26E88-E63C-4FF9-AE89-D78E4319D464}" type="sibTrans" cxnId="{3FCCF392-5AD0-4270-9789-DA6D02AD44E6}">
      <dgm:prSet/>
      <dgm:spPr/>
      <dgm:t>
        <a:bodyPr/>
        <a:lstStyle/>
        <a:p>
          <a:endParaRPr lang="tr-TR"/>
        </a:p>
      </dgm:t>
    </dgm:pt>
    <dgm:pt modelId="{CC246E25-BCD5-47DC-9CFE-8E34BFFD6995}">
      <dgm:prSet phldrT="[Metin]"/>
      <dgm:spPr/>
      <dgm:t>
        <a:bodyPr/>
        <a:lstStyle/>
        <a:p>
          <a:endParaRPr lang="tr-TR"/>
        </a:p>
      </dgm:t>
    </dgm:pt>
    <dgm:pt modelId="{5C93B2CC-4950-4814-B618-8AF352572B82}" type="parTrans" cxnId="{B5539524-3A6B-4C39-AD3F-3816451EA6D4}">
      <dgm:prSet/>
      <dgm:spPr/>
      <dgm:t>
        <a:bodyPr/>
        <a:lstStyle/>
        <a:p>
          <a:endParaRPr lang="tr-TR"/>
        </a:p>
      </dgm:t>
    </dgm:pt>
    <dgm:pt modelId="{190636F3-A872-41BD-94FC-C2808B754FD6}" type="sibTrans" cxnId="{B5539524-3A6B-4C39-AD3F-3816451EA6D4}">
      <dgm:prSet/>
      <dgm:spPr/>
      <dgm:t>
        <a:bodyPr/>
        <a:lstStyle/>
        <a:p>
          <a:endParaRPr lang="tr-TR"/>
        </a:p>
      </dgm:t>
    </dgm:pt>
    <dgm:pt modelId="{123D9106-93F2-45AA-B047-169E48C47405}">
      <dgm:prSet phldrT="[Metin]"/>
      <dgm:spPr/>
      <dgm:t>
        <a:bodyPr/>
        <a:lstStyle/>
        <a:p>
          <a:endParaRPr lang="tr-TR" dirty="0"/>
        </a:p>
      </dgm:t>
    </dgm:pt>
    <dgm:pt modelId="{08F35933-4F78-43E7-9912-762368BDA7A4}" type="parTrans" cxnId="{1C1DC324-5866-4DE5-B5C4-2E25788BD96C}">
      <dgm:prSet/>
      <dgm:spPr/>
      <dgm:t>
        <a:bodyPr/>
        <a:lstStyle/>
        <a:p>
          <a:endParaRPr lang="tr-TR"/>
        </a:p>
      </dgm:t>
    </dgm:pt>
    <dgm:pt modelId="{192E7250-2E07-488D-A61E-F7B6478B6546}" type="sibTrans" cxnId="{1C1DC324-5866-4DE5-B5C4-2E25788BD96C}">
      <dgm:prSet/>
      <dgm:spPr/>
      <dgm:t>
        <a:bodyPr/>
        <a:lstStyle/>
        <a:p>
          <a:endParaRPr lang="tr-TR"/>
        </a:p>
      </dgm:t>
    </dgm:pt>
    <dgm:pt modelId="{2CE4AE22-75DC-4992-B3EA-1DB596C223F5}">
      <dgm:prSet phldrT="[Metin]" custT="1"/>
      <dgm:spPr/>
      <dgm:t>
        <a:bodyPr/>
        <a:lstStyle/>
        <a:p>
          <a:r>
            <a:rPr lang="tr-TR" sz="1800" dirty="0" smtClean="0"/>
            <a:t>Mesafe</a:t>
          </a:r>
          <a:endParaRPr lang="tr-TR" sz="1800" dirty="0"/>
        </a:p>
      </dgm:t>
    </dgm:pt>
    <dgm:pt modelId="{ACE995A2-2766-43BF-A55B-A9CEFD13CCFB}" type="parTrans" cxnId="{569E45FA-319F-448A-8A28-4E1866C659E8}">
      <dgm:prSet/>
      <dgm:spPr/>
      <dgm:t>
        <a:bodyPr/>
        <a:lstStyle/>
        <a:p>
          <a:endParaRPr lang="tr-TR"/>
        </a:p>
      </dgm:t>
    </dgm:pt>
    <dgm:pt modelId="{43E020CB-F5F6-4A64-84C7-F727EDEF0DAE}" type="sibTrans" cxnId="{569E45FA-319F-448A-8A28-4E1866C659E8}">
      <dgm:prSet/>
      <dgm:spPr/>
      <dgm:t>
        <a:bodyPr/>
        <a:lstStyle/>
        <a:p>
          <a:endParaRPr lang="tr-TR"/>
        </a:p>
      </dgm:t>
    </dgm:pt>
    <dgm:pt modelId="{69F2398B-D152-41CC-8ED2-E1D36A74A6F1}">
      <dgm:prSet phldrT="[Metin]" custT="1"/>
      <dgm:spPr/>
      <dgm:t>
        <a:bodyPr/>
        <a:lstStyle/>
        <a:p>
          <a:r>
            <a:rPr lang="tr-TR" sz="1800" dirty="0" smtClean="0"/>
            <a:t>Hızlı Analiz</a:t>
          </a:r>
          <a:endParaRPr lang="tr-TR" sz="1800" dirty="0"/>
        </a:p>
      </dgm:t>
    </dgm:pt>
    <dgm:pt modelId="{941F97A5-6EDD-4FF4-94E6-F1966435A8EE}" type="parTrans" cxnId="{B8FE718A-EA7F-4E5A-9900-72C485AF7469}">
      <dgm:prSet/>
      <dgm:spPr/>
      <dgm:t>
        <a:bodyPr/>
        <a:lstStyle/>
        <a:p>
          <a:endParaRPr lang="tr-TR"/>
        </a:p>
      </dgm:t>
    </dgm:pt>
    <dgm:pt modelId="{C98A4CF2-1E6F-45CC-A541-6C63B55DF226}" type="sibTrans" cxnId="{B8FE718A-EA7F-4E5A-9900-72C485AF7469}">
      <dgm:prSet/>
      <dgm:spPr/>
      <dgm:t>
        <a:bodyPr/>
        <a:lstStyle/>
        <a:p>
          <a:endParaRPr lang="tr-TR"/>
        </a:p>
      </dgm:t>
    </dgm:pt>
    <dgm:pt modelId="{A6994E1F-FE4E-4521-9264-3723CE054412}">
      <dgm:prSet custT="1"/>
      <dgm:spPr/>
      <dgm:t>
        <a:bodyPr/>
        <a:lstStyle/>
        <a:p>
          <a:r>
            <a:rPr lang="tr-TR" sz="1800" dirty="0" smtClean="0"/>
            <a:t>Analiz Bedeli</a:t>
          </a:r>
          <a:endParaRPr lang="tr-TR" sz="1800" dirty="0"/>
        </a:p>
      </dgm:t>
    </dgm:pt>
    <dgm:pt modelId="{367ADC41-3C5D-40CD-A562-274BA0DFBA86}" type="parTrans" cxnId="{615038D4-F07B-41D9-9A0C-9C8ACF6CE7E0}">
      <dgm:prSet/>
      <dgm:spPr/>
      <dgm:t>
        <a:bodyPr/>
        <a:lstStyle/>
        <a:p>
          <a:endParaRPr lang="tr-TR"/>
        </a:p>
      </dgm:t>
    </dgm:pt>
    <dgm:pt modelId="{634667C9-08CF-4DDE-A120-73AE093106A7}" type="sibTrans" cxnId="{615038D4-F07B-41D9-9A0C-9C8ACF6CE7E0}">
      <dgm:prSet/>
      <dgm:spPr/>
      <dgm:t>
        <a:bodyPr/>
        <a:lstStyle/>
        <a:p>
          <a:endParaRPr lang="tr-TR"/>
        </a:p>
      </dgm:t>
    </dgm:pt>
    <dgm:pt modelId="{31FCEB3D-9E13-4B8A-9EFD-38DABC82997F}">
      <dgm:prSet phldrT="[Metin]" custRadScaleRad="115309" custRadScaleInc="-17983"/>
      <dgm:spPr/>
      <dgm:t>
        <a:bodyPr/>
        <a:lstStyle/>
        <a:p>
          <a:endParaRPr lang="tr-TR"/>
        </a:p>
      </dgm:t>
    </dgm:pt>
    <dgm:pt modelId="{D2AD15A6-6610-4E1B-B3E5-5CBCAF8A8C3B}" type="parTrans" cxnId="{2DF46A4C-969E-4BC3-8441-C7D11C8540E5}">
      <dgm:prSet/>
      <dgm:spPr/>
      <dgm:t>
        <a:bodyPr/>
        <a:lstStyle/>
        <a:p>
          <a:endParaRPr lang="tr-TR"/>
        </a:p>
      </dgm:t>
    </dgm:pt>
    <dgm:pt modelId="{3C378112-3548-4037-A4FD-1B845E969F1D}" type="sibTrans" cxnId="{2DF46A4C-969E-4BC3-8441-C7D11C8540E5}">
      <dgm:prSet/>
      <dgm:spPr/>
      <dgm:t>
        <a:bodyPr/>
        <a:lstStyle/>
        <a:p>
          <a:endParaRPr lang="tr-TR"/>
        </a:p>
      </dgm:t>
    </dgm:pt>
    <dgm:pt modelId="{FCA7AD29-3C84-4FC1-9F86-B893931A152A}">
      <dgm:prSet/>
      <dgm:spPr/>
      <dgm:t>
        <a:bodyPr/>
        <a:lstStyle/>
        <a:p>
          <a:r>
            <a:rPr lang="tr-TR" dirty="0" smtClean="0"/>
            <a:t>Online Analiz Takip Sistemi</a:t>
          </a:r>
          <a:endParaRPr lang="tr-TR" dirty="0"/>
        </a:p>
      </dgm:t>
    </dgm:pt>
    <dgm:pt modelId="{27DBBC31-4763-43D8-BD2F-F15E93D24BBE}" type="parTrans" cxnId="{13F27D16-2AA8-44CB-B169-11EA38CCCAA6}">
      <dgm:prSet/>
      <dgm:spPr/>
      <dgm:t>
        <a:bodyPr/>
        <a:lstStyle/>
        <a:p>
          <a:endParaRPr lang="tr-TR"/>
        </a:p>
      </dgm:t>
    </dgm:pt>
    <dgm:pt modelId="{545C7E94-A69A-43DF-952B-9EE7832F78C2}" type="sibTrans" cxnId="{13F27D16-2AA8-44CB-B169-11EA38CCCAA6}">
      <dgm:prSet/>
      <dgm:spPr/>
      <dgm:t>
        <a:bodyPr/>
        <a:lstStyle/>
        <a:p>
          <a:endParaRPr lang="tr-TR"/>
        </a:p>
      </dgm:t>
    </dgm:pt>
    <dgm:pt modelId="{FF8ED886-6F0D-4F29-B4BB-B25CC53A1801}">
      <dgm:prSet/>
      <dgm:spPr>
        <a:solidFill>
          <a:srgbClr val="FFFF00"/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Farklı ve esnek uygulamalar</a:t>
          </a:r>
          <a:endParaRPr lang="tr-TR" dirty="0">
            <a:solidFill>
              <a:schemeClr val="tx1"/>
            </a:solidFill>
          </a:endParaRPr>
        </a:p>
      </dgm:t>
    </dgm:pt>
    <dgm:pt modelId="{39BEEC63-4F0A-4CB4-9DA9-C809F41AF5BD}" type="parTrans" cxnId="{86B7768B-BD40-4ED3-8E31-37EBF790043D}">
      <dgm:prSet/>
      <dgm:spPr/>
      <dgm:t>
        <a:bodyPr/>
        <a:lstStyle/>
        <a:p>
          <a:endParaRPr lang="tr-TR"/>
        </a:p>
      </dgm:t>
    </dgm:pt>
    <dgm:pt modelId="{6A26A0F1-BB35-459C-8B1D-D54875D4AC85}" type="sibTrans" cxnId="{86B7768B-BD40-4ED3-8E31-37EBF790043D}">
      <dgm:prSet/>
      <dgm:spPr/>
      <dgm:t>
        <a:bodyPr/>
        <a:lstStyle/>
        <a:p>
          <a:endParaRPr lang="tr-TR"/>
        </a:p>
      </dgm:t>
    </dgm:pt>
    <dgm:pt modelId="{461FE99E-F833-4EDC-A93D-7899DFB0A701}" type="pres">
      <dgm:prSet presAssocID="{9910A2E6-CA9C-48CE-8A29-B891A3ABDCD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687FD7B-9DC7-4535-833B-2943547B316E}" type="pres">
      <dgm:prSet presAssocID="{5AB377AA-69BC-4BA3-92BD-47B3B2AED83D}" presName="centerShape" presStyleLbl="node0" presStyleIdx="0" presStyleCnt="1" custLinFactNeighborX="2162" custLinFactNeighborY="-20708"/>
      <dgm:spPr/>
      <dgm:t>
        <a:bodyPr/>
        <a:lstStyle/>
        <a:p>
          <a:endParaRPr lang="tr-TR"/>
        </a:p>
      </dgm:t>
    </dgm:pt>
    <dgm:pt modelId="{1520D53F-0FA5-449E-A147-45059883C301}" type="pres">
      <dgm:prSet presAssocID="{27E7A2CF-0602-4DCF-8466-3C7EEF1ADDA4}" presName="parTrans" presStyleLbl="bgSibTrans2D1" presStyleIdx="0" presStyleCnt="7" custLinFactNeighborX="-8259" custLinFactNeighborY="14283"/>
      <dgm:spPr/>
      <dgm:t>
        <a:bodyPr/>
        <a:lstStyle/>
        <a:p>
          <a:endParaRPr lang="tr-TR"/>
        </a:p>
      </dgm:t>
    </dgm:pt>
    <dgm:pt modelId="{123D9BCF-904B-43BA-BE76-DFC22B9E4B50}" type="pres">
      <dgm:prSet presAssocID="{4618C503-D9D0-4AB8-919B-E5C8C2F82F99}" presName="node" presStyleLbl="node1" presStyleIdx="0" presStyleCnt="7" custRadScaleRad="63248" custRadScaleInc="-2087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CDF384-DD3C-42A6-AC31-F63B28A8E76A}" type="pres">
      <dgm:prSet presAssocID="{BDF4BED1-8279-4CAB-8F27-4D6CA2F25182}" presName="parTrans" presStyleLbl="bgSibTrans2D1" presStyleIdx="1" presStyleCnt="7"/>
      <dgm:spPr/>
      <dgm:t>
        <a:bodyPr/>
        <a:lstStyle/>
        <a:p>
          <a:endParaRPr lang="tr-TR"/>
        </a:p>
      </dgm:t>
    </dgm:pt>
    <dgm:pt modelId="{61FD4D84-3139-4224-9758-5ECD9FA320DD}" type="pres">
      <dgm:prSet presAssocID="{A83A4B80-0FBA-4BE1-85DC-1D957CDAF920}" presName="node" presStyleLbl="node1" presStyleIdx="1" presStyleCnt="7" custRadScaleRad="81451" custRadScaleInc="1590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B5FE4F-B1C8-42F8-96D0-8EEACF7F8629}" type="pres">
      <dgm:prSet presAssocID="{ACE995A2-2766-43BF-A55B-A9CEFD13CCFB}" presName="parTrans" presStyleLbl="bgSibTrans2D1" presStyleIdx="2" presStyleCnt="7"/>
      <dgm:spPr/>
      <dgm:t>
        <a:bodyPr/>
        <a:lstStyle/>
        <a:p>
          <a:endParaRPr lang="tr-TR"/>
        </a:p>
      </dgm:t>
    </dgm:pt>
    <dgm:pt modelId="{9826D128-88B6-4BB8-BC19-BDC33F8BEEC6}" type="pres">
      <dgm:prSet presAssocID="{2CE4AE22-75DC-4992-B3EA-1DB596C223F5}" presName="node" presStyleLbl="node1" presStyleIdx="2" presStyleCnt="7" custRadScaleRad="99560" custRadScaleInc="340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B13F20-8EC9-4096-BA79-B8C369EFC03A}" type="pres">
      <dgm:prSet presAssocID="{941F97A5-6EDD-4FF4-94E6-F1966435A8EE}" presName="parTrans" presStyleLbl="bgSibTrans2D1" presStyleIdx="3" presStyleCnt="7"/>
      <dgm:spPr/>
      <dgm:t>
        <a:bodyPr/>
        <a:lstStyle/>
        <a:p>
          <a:endParaRPr lang="tr-TR"/>
        </a:p>
      </dgm:t>
    </dgm:pt>
    <dgm:pt modelId="{40CE0A04-93E0-45BF-A8AF-ECCF0699E47A}" type="pres">
      <dgm:prSet presAssocID="{69F2398B-D152-41CC-8ED2-E1D36A74A6F1}" presName="node" presStyleLbl="node1" presStyleIdx="3" presStyleCnt="7" custRadScaleRad="104839" custRadScaleInc="7737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EACE40-BD03-48B4-8502-E161F8EC733B}" type="pres">
      <dgm:prSet presAssocID="{367ADC41-3C5D-40CD-A562-274BA0DFBA86}" presName="parTrans" presStyleLbl="bgSibTrans2D1" presStyleIdx="4" presStyleCnt="7" custLinFactNeighborX="-9281" custLinFactNeighborY="305"/>
      <dgm:spPr/>
      <dgm:t>
        <a:bodyPr/>
        <a:lstStyle/>
        <a:p>
          <a:endParaRPr lang="tr-TR"/>
        </a:p>
      </dgm:t>
    </dgm:pt>
    <dgm:pt modelId="{68A145C2-BBB1-4CAB-8149-1ED450BF2DB9}" type="pres">
      <dgm:prSet presAssocID="{A6994E1F-FE4E-4521-9264-3723CE054412}" presName="node" presStyleLbl="node1" presStyleIdx="4" presStyleCnt="7" custRadScaleRad="98574" custRadScaleInc="9633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26F885C-71E1-4639-B620-CECC7D91BA07}" type="pres">
      <dgm:prSet presAssocID="{27DBBC31-4763-43D8-BD2F-F15E93D24BBE}" presName="parTrans" presStyleLbl="bgSibTrans2D1" presStyleIdx="5" presStyleCnt="7" custLinFactNeighborX="-11945" custLinFactNeighborY="1209"/>
      <dgm:spPr/>
      <dgm:t>
        <a:bodyPr/>
        <a:lstStyle/>
        <a:p>
          <a:endParaRPr lang="tr-TR"/>
        </a:p>
      </dgm:t>
    </dgm:pt>
    <dgm:pt modelId="{7DDAFAC7-CCF0-4AFC-A24C-71EA57AB5F9E}" type="pres">
      <dgm:prSet presAssocID="{FCA7AD29-3C84-4FC1-9F86-B893931A152A}" presName="node" presStyleLbl="node1" presStyleIdx="5" presStyleCnt="7" custRadScaleRad="70099" custRadScaleInc="9982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738FDD1-7C88-41BC-A6B8-DF7AD3364B45}" type="pres">
      <dgm:prSet presAssocID="{39BEEC63-4F0A-4CB4-9DA9-C809F41AF5BD}" presName="parTrans" presStyleLbl="bgSibTrans2D1" presStyleIdx="6" presStyleCnt="7"/>
      <dgm:spPr/>
      <dgm:t>
        <a:bodyPr/>
        <a:lstStyle/>
        <a:p>
          <a:endParaRPr lang="tr-TR"/>
        </a:p>
      </dgm:t>
    </dgm:pt>
    <dgm:pt modelId="{0A5B34CC-19F4-41D6-B0BB-066EDC04EC63}" type="pres">
      <dgm:prSet presAssocID="{FF8ED886-6F0D-4F29-B4BB-B25CC53A1801}" presName="node" presStyleLbl="node1" presStyleIdx="6" presStyleCnt="7" custRadScaleRad="21611" custRadScaleInc="3519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79C952D-73DA-4D43-B329-43BECBFDDA52}" type="presOf" srcId="{FF8ED886-6F0D-4F29-B4BB-B25CC53A1801}" destId="{0A5B34CC-19F4-41D6-B0BB-066EDC04EC63}" srcOrd="0" destOrd="0" presId="urn:microsoft.com/office/officeart/2005/8/layout/radial4"/>
    <dgm:cxn modelId="{B5539524-3A6B-4C39-AD3F-3816451EA6D4}" srcId="{9910A2E6-CA9C-48CE-8A29-B891A3ABDCDD}" destId="{CC246E25-BCD5-47DC-9CFE-8E34BFFD6995}" srcOrd="1" destOrd="0" parTransId="{5C93B2CC-4950-4814-B618-8AF352572B82}" sibTransId="{190636F3-A872-41BD-94FC-C2808B754FD6}"/>
    <dgm:cxn modelId="{F5B7187D-5C45-4E32-AB64-690A20930334}" type="presOf" srcId="{367ADC41-3C5D-40CD-A562-274BA0DFBA86}" destId="{6BEACE40-BD03-48B4-8502-E161F8EC733B}" srcOrd="0" destOrd="0" presId="urn:microsoft.com/office/officeart/2005/8/layout/radial4"/>
    <dgm:cxn modelId="{231BD8BC-B2DC-47F4-85E8-FEDABC575F17}" srcId="{5AB377AA-69BC-4BA3-92BD-47B3B2AED83D}" destId="{4618C503-D9D0-4AB8-919B-E5C8C2F82F99}" srcOrd="0" destOrd="0" parTransId="{27E7A2CF-0602-4DCF-8466-3C7EEF1ADDA4}" sibTransId="{8C7E4374-91EC-45B7-81AA-418CADC286D2}"/>
    <dgm:cxn modelId="{5D891270-DB52-4852-AF52-B19CE4DDAFD6}" type="presOf" srcId="{69F2398B-D152-41CC-8ED2-E1D36A74A6F1}" destId="{40CE0A04-93E0-45BF-A8AF-ECCF0699E47A}" srcOrd="0" destOrd="0" presId="urn:microsoft.com/office/officeart/2005/8/layout/radial4"/>
    <dgm:cxn modelId="{569E45FA-319F-448A-8A28-4E1866C659E8}" srcId="{5AB377AA-69BC-4BA3-92BD-47B3B2AED83D}" destId="{2CE4AE22-75DC-4992-B3EA-1DB596C223F5}" srcOrd="2" destOrd="0" parTransId="{ACE995A2-2766-43BF-A55B-A9CEFD13CCFB}" sibTransId="{43E020CB-F5F6-4A64-84C7-F727EDEF0DAE}"/>
    <dgm:cxn modelId="{8A6D7B20-FBB4-46BC-BE68-A038FACA2371}" type="presOf" srcId="{9910A2E6-CA9C-48CE-8A29-B891A3ABDCDD}" destId="{461FE99E-F833-4EDC-A93D-7899DFB0A701}" srcOrd="0" destOrd="0" presId="urn:microsoft.com/office/officeart/2005/8/layout/radial4"/>
    <dgm:cxn modelId="{3FCCF392-5AD0-4270-9789-DA6D02AD44E6}" srcId="{CC246E25-BCD5-47DC-9CFE-8E34BFFD6995}" destId="{8AABA55E-2C82-4450-A99D-AB2428709B15}" srcOrd="0" destOrd="0" parTransId="{5CC7747F-BC6E-402B-A71E-2F39846E56A6}" sibTransId="{69C26E88-E63C-4FF9-AE89-D78E4319D464}"/>
    <dgm:cxn modelId="{2DF46A4C-969E-4BC3-8441-C7D11C8540E5}" srcId="{9910A2E6-CA9C-48CE-8A29-B891A3ABDCDD}" destId="{31FCEB3D-9E13-4B8A-9EFD-38DABC82997F}" srcOrd="2" destOrd="0" parTransId="{D2AD15A6-6610-4E1B-B3E5-5CBCAF8A8C3B}" sibTransId="{3C378112-3548-4037-A4FD-1B845E969F1D}"/>
    <dgm:cxn modelId="{14C90B3C-DE20-404F-BB91-88DE72BCDE81}" srcId="{9910A2E6-CA9C-48CE-8A29-B891A3ABDCDD}" destId="{5AB377AA-69BC-4BA3-92BD-47B3B2AED83D}" srcOrd="0" destOrd="0" parTransId="{FA6C4541-C16D-4061-B3A3-5144FF198339}" sibTransId="{04CC93A0-10A3-4979-9438-22FAD5377653}"/>
    <dgm:cxn modelId="{27D4AE0C-89E0-4622-A900-48C1C9F16A67}" type="presOf" srcId="{4618C503-D9D0-4AB8-919B-E5C8C2F82F99}" destId="{123D9BCF-904B-43BA-BE76-DFC22B9E4B50}" srcOrd="0" destOrd="0" presId="urn:microsoft.com/office/officeart/2005/8/layout/radial4"/>
    <dgm:cxn modelId="{63E8B66C-C880-4A88-A6C8-027394C5A054}" type="presOf" srcId="{BDF4BED1-8279-4CAB-8F27-4D6CA2F25182}" destId="{1BCDF384-DD3C-42A6-AC31-F63B28A8E76A}" srcOrd="0" destOrd="0" presId="urn:microsoft.com/office/officeart/2005/8/layout/radial4"/>
    <dgm:cxn modelId="{B8FE718A-EA7F-4E5A-9900-72C485AF7469}" srcId="{5AB377AA-69BC-4BA3-92BD-47B3B2AED83D}" destId="{69F2398B-D152-41CC-8ED2-E1D36A74A6F1}" srcOrd="3" destOrd="0" parTransId="{941F97A5-6EDD-4FF4-94E6-F1966435A8EE}" sibTransId="{C98A4CF2-1E6F-45CC-A541-6C63B55DF226}"/>
    <dgm:cxn modelId="{FBB5248E-DD47-4880-9DA1-F9F387A2CACB}" type="presOf" srcId="{941F97A5-6EDD-4FF4-94E6-F1966435A8EE}" destId="{B1B13F20-8EC9-4096-BA79-B8C369EFC03A}" srcOrd="0" destOrd="0" presId="urn:microsoft.com/office/officeart/2005/8/layout/radial4"/>
    <dgm:cxn modelId="{95861C0C-6E6C-4418-A2B8-FCCB892118D9}" type="presOf" srcId="{27DBBC31-4763-43D8-BD2F-F15E93D24BBE}" destId="{826F885C-71E1-4639-B620-CECC7D91BA07}" srcOrd="0" destOrd="0" presId="urn:microsoft.com/office/officeart/2005/8/layout/radial4"/>
    <dgm:cxn modelId="{615038D4-F07B-41D9-9A0C-9C8ACF6CE7E0}" srcId="{5AB377AA-69BC-4BA3-92BD-47B3B2AED83D}" destId="{A6994E1F-FE4E-4521-9264-3723CE054412}" srcOrd="4" destOrd="0" parTransId="{367ADC41-3C5D-40CD-A562-274BA0DFBA86}" sibTransId="{634667C9-08CF-4DDE-A120-73AE093106A7}"/>
    <dgm:cxn modelId="{DF9ADC2E-255C-47F5-A2BD-EB0654382356}" type="presOf" srcId="{2CE4AE22-75DC-4992-B3EA-1DB596C223F5}" destId="{9826D128-88B6-4BB8-BC19-BDC33F8BEEC6}" srcOrd="0" destOrd="0" presId="urn:microsoft.com/office/officeart/2005/8/layout/radial4"/>
    <dgm:cxn modelId="{648BA816-16D7-4878-AC78-3FDC84938AF7}" type="presOf" srcId="{5AB377AA-69BC-4BA3-92BD-47B3B2AED83D}" destId="{1687FD7B-9DC7-4535-833B-2943547B316E}" srcOrd="0" destOrd="0" presId="urn:microsoft.com/office/officeart/2005/8/layout/radial4"/>
    <dgm:cxn modelId="{86B7768B-BD40-4ED3-8E31-37EBF790043D}" srcId="{5AB377AA-69BC-4BA3-92BD-47B3B2AED83D}" destId="{FF8ED886-6F0D-4F29-B4BB-B25CC53A1801}" srcOrd="6" destOrd="0" parTransId="{39BEEC63-4F0A-4CB4-9DA9-C809F41AF5BD}" sibTransId="{6A26A0F1-BB35-459C-8B1D-D54875D4AC85}"/>
    <dgm:cxn modelId="{FE3D63BB-8699-460B-A4E1-3CEC2DAD77A2}" type="presOf" srcId="{39BEEC63-4F0A-4CB4-9DA9-C809F41AF5BD}" destId="{5738FDD1-7C88-41BC-A6B8-DF7AD3364B45}" srcOrd="0" destOrd="0" presId="urn:microsoft.com/office/officeart/2005/8/layout/radial4"/>
    <dgm:cxn modelId="{4A969269-BFF8-4525-BD41-B744FC376F0A}" type="presOf" srcId="{FCA7AD29-3C84-4FC1-9F86-B893931A152A}" destId="{7DDAFAC7-CCF0-4AFC-A24C-71EA57AB5F9E}" srcOrd="0" destOrd="0" presId="urn:microsoft.com/office/officeart/2005/8/layout/radial4"/>
    <dgm:cxn modelId="{1C1DC324-5866-4DE5-B5C4-2E25788BD96C}" srcId="{CC246E25-BCD5-47DC-9CFE-8E34BFFD6995}" destId="{123D9106-93F2-45AA-B047-169E48C47405}" srcOrd="1" destOrd="0" parTransId="{08F35933-4F78-43E7-9912-762368BDA7A4}" sibTransId="{192E7250-2E07-488D-A61E-F7B6478B6546}"/>
    <dgm:cxn modelId="{13F27D16-2AA8-44CB-B169-11EA38CCCAA6}" srcId="{5AB377AA-69BC-4BA3-92BD-47B3B2AED83D}" destId="{FCA7AD29-3C84-4FC1-9F86-B893931A152A}" srcOrd="5" destOrd="0" parTransId="{27DBBC31-4763-43D8-BD2F-F15E93D24BBE}" sibTransId="{545C7E94-A69A-43DF-952B-9EE7832F78C2}"/>
    <dgm:cxn modelId="{E7595DD3-0450-4C31-91F3-4F7277CF9EAD}" type="presOf" srcId="{27E7A2CF-0602-4DCF-8466-3C7EEF1ADDA4}" destId="{1520D53F-0FA5-449E-A147-45059883C301}" srcOrd="0" destOrd="0" presId="urn:microsoft.com/office/officeart/2005/8/layout/radial4"/>
    <dgm:cxn modelId="{B89F2FA3-32AC-4A88-A17A-55BB5EC2B3EA}" type="presOf" srcId="{ACE995A2-2766-43BF-A55B-A9CEFD13CCFB}" destId="{A3B5FE4F-B1C8-42F8-96D0-8EEACF7F8629}" srcOrd="0" destOrd="0" presId="urn:microsoft.com/office/officeart/2005/8/layout/radial4"/>
    <dgm:cxn modelId="{D3DB8CAD-19E2-43C9-8742-21B1CA586806}" type="presOf" srcId="{A83A4B80-0FBA-4BE1-85DC-1D957CDAF920}" destId="{61FD4D84-3139-4224-9758-5ECD9FA320DD}" srcOrd="0" destOrd="0" presId="urn:microsoft.com/office/officeart/2005/8/layout/radial4"/>
    <dgm:cxn modelId="{C369E876-48D3-4030-BDBF-74756E8F6905}" type="presOf" srcId="{A6994E1F-FE4E-4521-9264-3723CE054412}" destId="{68A145C2-BBB1-4CAB-8149-1ED450BF2DB9}" srcOrd="0" destOrd="0" presId="urn:microsoft.com/office/officeart/2005/8/layout/radial4"/>
    <dgm:cxn modelId="{3E2FF4B3-F7FE-477E-B86F-08466972795F}" srcId="{5AB377AA-69BC-4BA3-92BD-47B3B2AED83D}" destId="{A83A4B80-0FBA-4BE1-85DC-1D957CDAF920}" srcOrd="1" destOrd="0" parTransId="{BDF4BED1-8279-4CAB-8F27-4D6CA2F25182}" sibTransId="{0B548C4F-F2C2-4417-B2B0-16B515427CA2}"/>
    <dgm:cxn modelId="{D7DADD63-AC91-4529-8B42-EFAD046D4C32}" type="presParOf" srcId="{461FE99E-F833-4EDC-A93D-7899DFB0A701}" destId="{1687FD7B-9DC7-4535-833B-2943547B316E}" srcOrd="0" destOrd="0" presId="urn:microsoft.com/office/officeart/2005/8/layout/radial4"/>
    <dgm:cxn modelId="{E9C49C62-16C6-4C1C-A3C4-89A78F5C6E7D}" type="presParOf" srcId="{461FE99E-F833-4EDC-A93D-7899DFB0A701}" destId="{1520D53F-0FA5-449E-A147-45059883C301}" srcOrd="1" destOrd="0" presId="urn:microsoft.com/office/officeart/2005/8/layout/radial4"/>
    <dgm:cxn modelId="{8EDA3BB9-F36C-47BC-8290-69B8EC92B7A4}" type="presParOf" srcId="{461FE99E-F833-4EDC-A93D-7899DFB0A701}" destId="{123D9BCF-904B-43BA-BE76-DFC22B9E4B50}" srcOrd="2" destOrd="0" presId="urn:microsoft.com/office/officeart/2005/8/layout/radial4"/>
    <dgm:cxn modelId="{37F80801-1F4C-41BC-AF02-F7C6B901029E}" type="presParOf" srcId="{461FE99E-F833-4EDC-A93D-7899DFB0A701}" destId="{1BCDF384-DD3C-42A6-AC31-F63B28A8E76A}" srcOrd="3" destOrd="0" presId="urn:microsoft.com/office/officeart/2005/8/layout/radial4"/>
    <dgm:cxn modelId="{335617EA-B63C-4ED2-ADFD-83100135C285}" type="presParOf" srcId="{461FE99E-F833-4EDC-A93D-7899DFB0A701}" destId="{61FD4D84-3139-4224-9758-5ECD9FA320DD}" srcOrd="4" destOrd="0" presId="urn:microsoft.com/office/officeart/2005/8/layout/radial4"/>
    <dgm:cxn modelId="{1B01F1B5-2C70-4DD4-BD8C-B1915A4FCA95}" type="presParOf" srcId="{461FE99E-F833-4EDC-A93D-7899DFB0A701}" destId="{A3B5FE4F-B1C8-42F8-96D0-8EEACF7F8629}" srcOrd="5" destOrd="0" presId="urn:microsoft.com/office/officeart/2005/8/layout/radial4"/>
    <dgm:cxn modelId="{193ECABD-7C15-4FCA-A95F-750CB3350EA5}" type="presParOf" srcId="{461FE99E-F833-4EDC-A93D-7899DFB0A701}" destId="{9826D128-88B6-4BB8-BC19-BDC33F8BEEC6}" srcOrd="6" destOrd="0" presId="urn:microsoft.com/office/officeart/2005/8/layout/radial4"/>
    <dgm:cxn modelId="{80664481-B446-442C-A69E-4FB474E7ECA5}" type="presParOf" srcId="{461FE99E-F833-4EDC-A93D-7899DFB0A701}" destId="{B1B13F20-8EC9-4096-BA79-B8C369EFC03A}" srcOrd="7" destOrd="0" presId="urn:microsoft.com/office/officeart/2005/8/layout/radial4"/>
    <dgm:cxn modelId="{978368E8-06FF-46A6-BD1D-2AA7E00AC629}" type="presParOf" srcId="{461FE99E-F833-4EDC-A93D-7899DFB0A701}" destId="{40CE0A04-93E0-45BF-A8AF-ECCF0699E47A}" srcOrd="8" destOrd="0" presId="urn:microsoft.com/office/officeart/2005/8/layout/radial4"/>
    <dgm:cxn modelId="{ABFFB000-561D-4575-9C5D-1B25803EB4F6}" type="presParOf" srcId="{461FE99E-F833-4EDC-A93D-7899DFB0A701}" destId="{6BEACE40-BD03-48B4-8502-E161F8EC733B}" srcOrd="9" destOrd="0" presId="urn:microsoft.com/office/officeart/2005/8/layout/radial4"/>
    <dgm:cxn modelId="{E2A30570-892E-4538-8F9F-AFB00D40DD6B}" type="presParOf" srcId="{461FE99E-F833-4EDC-A93D-7899DFB0A701}" destId="{68A145C2-BBB1-4CAB-8149-1ED450BF2DB9}" srcOrd="10" destOrd="0" presId="urn:microsoft.com/office/officeart/2005/8/layout/radial4"/>
    <dgm:cxn modelId="{8D1A4CAA-8D17-4167-8262-5F4FF1ABA5EC}" type="presParOf" srcId="{461FE99E-F833-4EDC-A93D-7899DFB0A701}" destId="{826F885C-71E1-4639-B620-CECC7D91BA07}" srcOrd="11" destOrd="0" presId="urn:microsoft.com/office/officeart/2005/8/layout/radial4"/>
    <dgm:cxn modelId="{5184EE94-1BA7-442E-AE8F-97BF9AFF1F54}" type="presParOf" srcId="{461FE99E-F833-4EDC-A93D-7899DFB0A701}" destId="{7DDAFAC7-CCF0-4AFC-A24C-71EA57AB5F9E}" srcOrd="12" destOrd="0" presId="urn:microsoft.com/office/officeart/2005/8/layout/radial4"/>
    <dgm:cxn modelId="{EEDCFB34-8306-4732-80C5-5AFC94F6F9C1}" type="presParOf" srcId="{461FE99E-F833-4EDC-A93D-7899DFB0A701}" destId="{5738FDD1-7C88-41BC-A6B8-DF7AD3364B45}" srcOrd="13" destOrd="0" presId="urn:microsoft.com/office/officeart/2005/8/layout/radial4"/>
    <dgm:cxn modelId="{8459DF11-B540-4B21-AAA5-509B143EEDA1}" type="presParOf" srcId="{461FE99E-F833-4EDC-A93D-7899DFB0A701}" destId="{0A5B34CC-19F4-41D6-B0BB-066EDC04EC63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E1A4E2-3523-4C55-96AB-E80912EF78BF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374FA0B-213A-43F4-B9B0-8AC48C2CC0DC}">
      <dgm:prSet phldrT="[Metin]"/>
      <dgm:spPr/>
      <dgm:t>
        <a:bodyPr/>
        <a:lstStyle/>
        <a:p>
          <a:r>
            <a:rPr lang="tr-TR" dirty="0" smtClean="0"/>
            <a:t>Çevre Laboratuvarı</a:t>
          </a:r>
          <a:endParaRPr lang="tr-TR" dirty="0"/>
        </a:p>
      </dgm:t>
    </dgm:pt>
    <dgm:pt modelId="{BC85BA75-6B72-403A-BF9F-0102F70A6CD1}" type="parTrans" cxnId="{6206B460-BB95-4296-B18C-17E99ACB2579}">
      <dgm:prSet/>
      <dgm:spPr/>
      <dgm:t>
        <a:bodyPr/>
        <a:lstStyle/>
        <a:p>
          <a:endParaRPr lang="tr-TR"/>
        </a:p>
      </dgm:t>
    </dgm:pt>
    <dgm:pt modelId="{192C386E-FBC0-4278-BA57-151C543FA6C1}" type="sibTrans" cxnId="{6206B460-BB95-4296-B18C-17E99ACB2579}">
      <dgm:prSet/>
      <dgm:spPr/>
      <dgm:t>
        <a:bodyPr/>
        <a:lstStyle/>
        <a:p>
          <a:endParaRPr lang="tr-TR"/>
        </a:p>
      </dgm:t>
    </dgm:pt>
    <dgm:pt modelId="{625C372C-ABF9-4B18-9FCD-0580A2F25CCB}">
      <dgm:prSet phldrT="[Metin]" custT="1"/>
      <dgm:spPr/>
      <dgm:t>
        <a:bodyPr/>
        <a:lstStyle/>
        <a:p>
          <a:r>
            <a:rPr lang="tr-TR" sz="2000" b="1" i="0" dirty="0" smtClean="0"/>
            <a:t>TS EN ISO/IEC 17025</a:t>
          </a:r>
          <a:endParaRPr lang="tr-TR" sz="2000" b="1" dirty="0"/>
        </a:p>
      </dgm:t>
    </dgm:pt>
    <dgm:pt modelId="{11F10409-6D97-4C1D-A58B-E887C1F92C10}" type="parTrans" cxnId="{1FBA9096-91E3-4FB6-A72F-3F414982020F}">
      <dgm:prSet/>
      <dgm:spPr/>
      <dgm:t>
        <a:bodyPr/>
        <a:lstStyle/>
        <a:p>
          <a:endParaRPr lang="tr-TR"/>
        </a:p>
      </dgm:t>
    </dgm:pt>
    <dgm:pt modelId="{8A6A5459-520C-48C0-B9AF-77F98CD17147}" type="sibTrans" cxnId="{1FBA9096-91E3-4FB6-A72F-3F414982020F}">
      <dgm:prSet/>
      <dgm:spPr/>
      <dgm:t>
        <a:bodyPr/>
        <a:lstStyle/>
        <a:p>
          <a:endParaRPr lang="tr-TR"/>
        </a:p>
      </dgm:t>
    </dgm:pt>
    <dgm:pt modelId="{78CEAC62-DF0B-4EBD-AF69-AA1ABA7DA876}">
      <dgm:prSet phldrT="[Metin]"/>
      <dgm:spPr/>
      <dgm:t>
        <a:bodyPr/>
        <a:lstStyle/>
        <a:p>
          <a:r>
            <a:rPr lang="tr-TR" dirty="0" smtClean="0"/>
            <a:t>Gıda Laboratuvarı</a:t>
          </a:r>
          <a:endParaRPr lang="tr-TR" dirty="0"/>
        </a:p>
      </dgm:t>
    </dgm:pt>
    <dgm:pt modelId="{D8AFDA57-9E24-4525-BD96-D6455D470691}" type="parTrans" cxnId="{3454A312-CACE-424C-A222-C532E0C21A1A}">
      <dgm:prSet/>
      <dgm:spPr/>
      <dgm:t>
        <a:bodyPr/>
        <a:lstStyle/>
        <a:p>
          <a:endParaRPr lang="tr-TR"/>
        </a:p>
      </dgm:t>
    </dgm:pt>
    <dgm:pt modelId="{807EE2FB-314F-401B-A7DF-E62FF6F29D41}" type="sibTrans" cxnId="{3454A312-CACE-424C-A222-C532E0C21A1A}">
      <dgm:prSet/>
      <dgm:spPr/>
      <dgm:t>
        <a:bodyPr/>
        <a:lstStyle/>
        <a:p>
          <a:endParaRPr lang="tr-TR"/>
        </a:p>
      </dgm:t>
    </dgm:pt>
    <dgm:pt modelId="{B8545A43-0941-4B0A-BDE4-57F5E321BC5A}">
      <dgm:prSet phldrT="[Metin]"/>
      <dgm:spPr/>
      <dgm:t>
        <a:bodyPr/>
        <a:lstStyle/>
        <a:p>
          <a:r>
            <a:rPr lang="tr-TR" dirty="0" smtClean="0"/>
            <a:t>Kuruluş izni alındı</a:t>
          </a:r>
          <a:endParaRPr lang="tr-TR" dirty="0"/>
        </a:p>
      </dgm:t>
    </dgm:pt>
    <dgm:pt modelId="{F8D1BF1E-6E22-4CF1-A57A-88DF9E61E845}" type="parTrans" cxnId="{D710E4E1-3309-428F-B4CC-3E7B22C47A88}">
      <dgm:prSet/>
      <dgm:spPr/>
      <dgm:t>
        <a:bodyPr/>
        <a:lstStyle/>
        <a:p>
          <a:endParaRPr lang="tr-TR"/>
        </a:p>
      </dgm:t>
    </dgm:pt>
    <dgm:pt modelId="{60E04C81-802F-4659-8045-C4938DF089A3}" type="sibTrans" cxnId="{D710E4E1-3309-428F-B4CC-3E7B22C47A88}">
      <dgm:prSet/>
      <dgm:spPr/>
      <dgm:t>
        <a:bodyPr/>
        <a:lstStyle/>
        <a:p>
          <a:endParaRPr lang="tr-TR"/>
        </a:p>
      </dgm:t>
    </dgm:pt>
    <dgm:pt modelId="{6B6B5607-9F53-4841-9514-7B90398710D4}">
      <dgm:prSet phldrT="[Metin]"/>
      <dgm:spPr/>
      <dgm:t>
        <a:bodyPr/>
        <a:lstStyle/>
        <a:p>
          <a:r>
            <a:rPr lang="tr-TR" dirty="0" smtClean="0"/>
            <a:t>Eksikliklerin tamamlanması bekleniyor</a:t>
          </a:r>
          <a:endParaRPr lang="tr-TR" dirty="0"/>
        </a:p>
      </dgm:t>
    </dgm:pt>
    <dgm:pt modelId="{6A1B5811-FAAE-497C-9F1B-FB5F9E01D181}" type="parTrans" cxnId="{C7A7B8F1-4A7C-4BE4-AEBA-67850EB16182}">
      <dgm:prSet/>
      <dgm:spPr/>
      <dgm:t>
        <a:bodyPr/>
        <a:lstStyle/>
        <a:p>
          <a:endParaRPr lang="tr-TR"/>
        </a:p>
      </dgm:t>
    </dgm:pt>
    <dgm:pt modelId="{646561B6-25DE-4A03-901A-1B6CD6988496}" type="sibTrans" cxnId="{C7A7B8F1-4A7C-4BE4-AEBA-67850EB16182}">
      <dgm:prSet/>
      <dgm:spPr/>
      <dgm:t>
        <a:bodyPr/>
        <a:lstStyle/>
        <a:p>
          <a:endParaRPr lang="tr-TR"/>
        </a:p>
      </dgm:t>
    </dgm:pt>
    <dgm:pt modelId="{A00A0DE1-48D5-4BBC-B765-9D260EBDED68}">
      <dgm:prSet/>
      <dgm:spPr/>
      <dgm:t>
        <a:bodyPr/>
        <a:lstStyle/>
        <a:p>
          <a:endParaRPr lang="tr-TR"/>
        </a:p>
      </dgm:t>
    </dgm:pt>
    <dgm:pt modelId="{BB00E621-3043-4399-9BA5-9EE5746789DB}" type="parTrans" cxnId="{0FBCA52E-A29A-476D-B608-D2967D32F7DB}">
      <dgm:prSet/>
      <dgm:spPr/>
      <dgm:t>
        <a:bodyPr/>
        <a:lstStyle/>
        <a:p>
          <a:endParaRPr lang="tr-TR"/>
        </a:p>
      </dgm:t>
    </dgm:pt>
    <dgm:pt modelId="{65F88BD8-7C80-48AC-987C-EA8C7C35A99B}" type="sibTrans" cxnId="{0FBCA52E-A29A-476D-B608-D2967D32F7DB}">
      <dgm:prSet/>
      <dgm:spPr/>
      <dgm:t>
        <a:bodyPr/>
        <a:lstStyle/>
        <a:p>
          <a:endParaRPr lang="tr-TR"/>
        </a:p>
      </dgm:t>
    </dgm:pt>
    <dgm:pt modelId="{8175A3A5-8976-429C-9236-4D0A91A79978}">
      <dgm:prSet/>
      <dgm:spPr/>
      <dgm:t>
        <a:bodyPr/>
        <a:lstStyle/>
        <a:p>
          <a:r>
            <a:rPr lang="tr-TR" dirty="0" smtClean="0"/>
            <a:t>Toprak Laboratuvarı</a:t>
          </a:r>
          <a:endParaRPr lang="tr-TR" dirty="0"/>
        </a:p>
      </dgm:t>
    </dgm:pt>
    <dgm:pt modelId="{197F8BBC-8667-4C4E-8485-EE64FB07F7ED}" type="parTrans" cxnId="{4D251D33-FE67-490A-8EF2-EE302C6A64BF}">
      <dgm:prSet/>
      <dgm:spPr/>
      <dgm:t>
        <a:bodyPr/>
        <a:lstStyle/>
        <a:p>
          <a:endParaRPr lang="tr-TR"/>
        </a:p>
      </dgm:t>
    </dgm:pt>
    <dgm:pt modelId="{84A286FD-5F0C-4235-9583-3688EAA517D5}" type="sibTrans" cxnId="{4D251D33-FE67-490A-8EF2-EE302C6A64BF}">
      <dgm:prSet/>
      <dgm:spPr/>
      <dgm:t>
        <a:bodyPr/>
        <a:lstStyle/>
        <a:p>
          <a:endParaRPr lang="tr-TR"/>
        </a:p>
      </dgm:t>
    </dgm:pt>
    <dgm:pt modelId="{33A8EF84-D5FB-4954-AFF3-88FC5D7F9C4C}">
      <dgm:prSet/>
      <dgm:spPr/>
      <dgm:t>
        <a:bodyPr/>
        <a:lstStyle/>
        <a:p>
          <a:r>
            <a:rPr lang="tr-TR" dirty="0" smtClean="0"/>
            <a:t>Arkeometri Laboratuvarı</a:t>
          </a:r>
          <a:endParaRPr lang="tr-TR" dirty="0"/>
        </a:p>
      </dgm:t>
    </dgm:pt>
    <dgm:pt modelId="{ABA2C7AF-334A-42DF-9F7B-72DF11CD0F4B}" type="parTrans" cxnId="{DEE8E2D5-4392-4A8A-B402-CA98DD947762}">
      <dgm:prSet/>
      <dgm:spPr/>
      <dgm:t>
        <a:bodyPr/>
        <a:lstStyle/>
        <a:p>
          <a:endParaRPr lang="tr-TR"/>
        </a:p>
      </dgm:t>
    </dgm:pt>
    <dgm:pt modelId="{9A4CE225-FD2E-4433-B171-92474DCD4093}" type="sibTrans" cxnId="{DEE8E2D5-4392-4A8A-B402-CA98DD947762}">
      <dgm:prSet/>
      <dgm:spPr/>
      <dgm:t>
        <a:bodyPr/>
        <a:lstStyle/>
        <a:p>
          <a:endParaRPr lang="tr-TR"/>
        </a:p>
      </dgm:t>
    </dgm:pt>
    <dgm:pt modelId="{2DBA0648-6198-42FF-8310-6DDE0EFDE140}">
      <dgm:prSet/>
      <dgm:spPr/>
      <dgm:t>
        <a:bodyPr/>
        <a:lstStyle/>
        <a:p>
          <a:r>
            <a:rPr lang="tr-TR" dirty="0" smtClean="0"/>
            <a:t>Kuruluş işlemleri tamamlandı</a:t>
          </a:r>
          <a:endParaRPr lang="tr-TR" dirty="0"/>
        </a:p>
      </dgm:t>
    </dgm:pt>
    <dgm:pt modelId="{967DED32-61BD-4EC6-9BC2-045015593737}" type="parTrans" cxnId="{CA86F74C-FCC1-4204-8901-77CE6327F361}">
      <dgm:prSet/>
      <dgm:spPr/>
      <dgm:t>
        <a:bodyPr/>
        <a:lstStyle/>
        <a:p>
          <a:endParaRPr lang="tr-TR"/>
        </a:p>
      </dgm:t>
    </dgm:pt>
    <dgm:pt modelId="{FDAFE78B-DA0C-47BA-98F7-1DB8475B521D}" type="sibTrans" cxnId="{CA86F74C-FCC1-4204-8901-77CE6327F361}">
      <dgm:prSet/>
      <dgm:spPr/>
      <dgm:t>
        <a:bodyPr/>
        <a:lstStyle/>
        <a:p>
          <a:endParaRPr lang="tr-TR"/>
        </a:p>
      </dgm:t>
    </dgm:pt>
    <dgm:pt modelId="{7AF91026-82FD-46DB-89A0-01F8B23C70CA}">
      <dgm:prSet/>
      <dgm:spPr/>
      <dgm:t>
        <a:bodyPr/>
        <a:lstStyle/>
        <a:p>
          <a:r>
            <a:rPr lang="tr-TR" dirty="0" smtClean="0"/>
            <a:t>Yurt içi ve yurtdışına hizmet vermeye başladı</a:t>
          </a:r>
          <a:endParaRPr lang="tr-TR" dirty="0"/>
        </a:p>
      </dgm:t>
    </dgm:pt>
    <dgm:pt modelId="{ECCFF00E-8DC1-474F-88D2-D2E6DDB45608}" type="parTrans" cxnId="{62706BC6-B452-4369-9888-399C946DF9DA}">
      <dgm:prSet/>
      <dgm:spPr/>
      <dgm:t>
        <a:bodyPr/>
        <a:lstStyle/>
        <a:p>
          <a:endParaRPr lang="tr-TR"/>
        </a:p>
      </dgm:t>
    </dgm:pt>
    <dgm:pt modelId="{1D8183EE-E3CF-4110-A428-5197BC809CE7}" type="sibTrans" cxnId="{62706BC6-B452-4369-9888-399C946DF9DA}">
      <dgm:prSet/>
      <dgm:spPr/>
      <dgm:t>
        <a:bodyPr/>
        <a:lstStyle/>
        <a:p>
          <a:endParaRPr lang="tr-TR"/>
        </a:p>
      </dgm:t>
    </dgm:pt>
    <dgm:pt modelId="{DE0D895B-D413-4DCB-AFA3-74B6B15738BB}">
      <dgm:prSet/>
      <dgm:spPr/>
      <dgm:t>
        <a:bodyPr/>
        <a:lstStyle/>
        <a:p>
          <a:r>
            <a:rPr lang="tr-TR" b="1" dirty="0" smtClean="0"/>
            <a:t>Kapsam 1 ve 3 için yetki alındı</a:t>
          </a:r>
          <a:endParaRPr lang="tr-TR" b="1" dirty="0"/>
        </a:p>
      </dgm:t>
    </dgm:pt>
    <dgm:pt modelId="{78EE9BA5-2EFE-45E4-A107-943B71658B7E}" type="parTrans" cxnId="{EFC92F0F-490F-4BF0-9A72-A7C5F142C7CF}">
      <dgm:prSet/>
      <dgm:spPr/>
      <dgm:t>
        <a:bodyPr/>
        <a:lstStyle/>
        <a:p>
          <a:endParaRPr lang="tr-TR"/>
        </a:p>
      </dgm:t>
    </dgm:pt>
    <dgm:pt modelId="{115E139C-57C4-4D1E-AE9B-307E028EC9AD}" type="sibTrans" cxnId="{EFC92F0F-490F-4BF0-9A72-A7C5F142C7CF}">
      <dgm:prSet/>
      <dgm:spPr/>
      <dgm:t>
        <a:bodyPr/>
        <a:lstStyle/>
        <a:p>
          <a:endParaRPr lang="tr-TR"/>
        </a:p>
      </dgm:t>
    </dgm:pt>
    <dgm:pt modelId="{A8A747AA-D489-4B3E-9D5F-22C07E5CF43B}">
      <dgm:prSet/>
      <dgm:spPr/>
      <dgm:t>
        <a:bodyPr/>
        <a:lstStyle/>
        <a:p>
          <a:r>
            <a:rPr lang="tr-TR" dirty="0" smtClean="0"/>
            <a:t>Çanakkale ve bölgeye hizmet veriyor</a:t>
          </a:r>
          <a:endParaRPr lang="tr-TR" dirty="0"/>
        </a:p>
      </dgm:t>
    </dgm:pt>
    <dgm:pt modelId="{D02C44B8-AFB4-4C04-AEF5-F5278786925D}" type="parTrans" cxnId="{CE53DC2C-A267-4B2F-994C-3E22FE66FB6E}">
      <dgm:prSet/>
      <dgm:spPr/>
      <dgm:t>
        <a:bodyPr/>
        <a:lstStyle/>
        <a:p>
          <a:endParaRPr lang="tr-TR"/>
        </a:p>
      </dgm:t>
    </dgm:pt>
    <dgm:pt modelId="{0CD7A7BF-36BC-4498-9720-48DF0BB7E258}" type="sibTrans" cxnId="{CE53DC2C-A267-4B2F-994C-3E22FE66FB6E}">
      <dgm:prSet/>
      <dgm:spPr/>
      <dgm:t>
        <a:bodyPr/>
        <a:lstStyle/>
        <a:p>
          <a:endParaRPr lang="tr-TR"/>
        </a:p>
      </dgm:t>
    </dgm:pt>
    <dgm:pt modelId="{B7A7CDD8-A6D1-47A3-8489-249904ED2A16}">
      <dgm:prSet/>
      <dgm:spPr/>
      <dgm:t>
        <a:bodyPr/>
        <a:lstStyle/>
        <a:p>
          <a:r>
            <a:rPr lang="tr-TR" dirty="0" smtClean="0"/>
            <a:t>Kapsam 2 için yetki alınması  planlandı</a:t>
          </a:r>
          <a:endParaRPr lang="tr-TR" dirty="0"/>
        </a:p>
      </dgm:t>
    </dgm:pt>
    <dgm:pt modelId="{E4E030EE-DAF8-40B0-84E4-DDF776E3A849}" type="parTrans" cxnId="{3E086F5A-9621-419B-A2D3-64DDBEF7D828}">
      <dgm:prSet/>
      <dgm:spPr/>
      <dgm:t>
        <a:bodyPr/>
        <a:lstStyle/>
        <a:p>
          <a:endParaRPr lang="tr-TR"/>
        </a:p>
      </dgm:t>
    </dgm:pt>
    <dgm:pt modelId="{180D8D1D-3318-4F75-9FD9-3093F8742A83}" type="sibTrans" cxnId="{3E086F5A-9621-419B-A2D3-64DDBEF7D828}">
      <dgm:prSet/>
      <dgm:spPr/>
      <dgm:t>
        <a:bodyPr/>
        <a:lstStyle/>
        <a:p>
          <a:endParaRPr lang="tr-TR"/>
        </a:p>
      </dgm:t>
    </dgm:pt>
    <dgm:pt modelId="{45D54BFE-FDC0-4AB6-B1D7-0838516BB763}" type="pres">
      <dgm:prSet presAssocID="{C9E1A4E2-3523-4C55-96AB-E80912EF78B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D795933C-258E-4382-8C62-02624512D882}" type="pres">
      <dgm:prSet presAssocID="{5374FA0B-213A-43F4-B9B0-8AC48C2CC0DC}" presName="linNode" presStyleCnt="0"/>
      <dgm:spPr/>
    </dgm:pt>
    <dgm:pt modelId="{E5CCFC14-19B2-4B68-9680-93E06EBF93A1}" type="pres">
      <dgm:prSet presAssocID="{5374FA0B-213A-43F4-B9B0-8AC48C2CC0DC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5B5D75B-D22F-4640-9051-AEA84F57083F}" type="pres">
      <dgm:prSet presAssocID="{5374FA0B-213A-43F4-B9B0-8AC48C2CC0DC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C0ADCA-58F5-48E8-B7E0-F53EEDEA50AC}" type="pres">
      <dgm:prSet presAssocID="{192C386E-FBC0-4278-BA57-151C543FA6C1}" presName="spacing" presStyleCnt="0"/>
      <dgm:spPr/>
    </dgm:pt>
    <dgm:pt modelId="{12E4C0A0-78B3-447F-BC77-51167A51A371}" type="pres">
      <dgm:prSet presAssocID="{78CEAC62-DF0B-4EBD-AF69-AA1ABA7DA876}" presName="linNode" presStyleCnt="0"/>
      <dgm:spPr/>
    </dgm:pt>
    <dgm:pt modelId="{57BB0B63-ABB0-4DAD-9566-5D58AAF33638}" type="pres">
      <dgm:prSet presAssocID="{78CEAC62-DF0B-4EBD-AF69-AA1ABA7DA876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453D571-9C42-451B-8186-719538A635A0}" type="pres">
      <dgm:prSet presAssocID="{78CEAC62-DF0B-4EBD-AF69-AA1ABA7DA876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5F3C56-606F-48A0-A4EF-FEB1AF62113F}" type="pres">
      <dgm:prSet presAssocID="{807EE2FB-314F-401B-A7DF-E62FF6F29D41}" presName="spacing" presStyleCnt="0"/>
      <dgm:spPr/>
    </dgm:pt>
    <dgm:pt modelId="{A7D3EA32-1D63-4983-8931-211C95541869}" type="pres">
      <dgm:prSet presAssocID="{33A8EF84-D5FB-4954-AFF3-88FC5D7F9C4C}" presName="linNode" presStyleCnt="0"/>
      <dgm:spPr/>
    </dgm:pt>
    <dgm:pt modelId="{DFE6CF62-2417-4E4D-B5DF-262C887D7D13}" type="pres">
      <dgm:prSet presAssocID="{33A8EF84-D5FB-4954-AFF3-88FC5D7F9C4C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837228-1650-4369-8B4D-257F9D3411EE}" type="pres">
      <dgm:prSet presAssocID="{33A8EF84-D5FB-4954-AFF3-88FC5D7F9C4C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2713FDC-732F-4388-8648-E43A7E96CE40}" type="pres">
      <dgm:prSet presAssocID="{9A4CE225-FD2E-4433-B171-92474DCD4093}" presName="spacing" presStyleCnt="0"/>
      <dgm:spPr/>
    </dgm:pt>
    <dgm:pt modelId="{FF6DA86D-38D1-43BD-AAFC-E6F2F167B479}" type="pres">
      <dgm:prSet presAssocID="{8175A3A5-8976-429C-9236-4D0A91A79978}" presName="linNode" presStyleCnt="0"/>
      <dgm:spPr/>
    </dgm:pt>
    <dgm:pt modelId="{EB1939BF-266D-47A6-AD60-A769FC5B7242}" type="pres">
      <dgm:prSet presAssocID="{8175A3A5-8976-429C-9236-4D0A91A79978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866CBF-F106-4BE8-94B8-70EEE22150FB}" type="pres">
      <dgm:prSet presAssocID="{8175A3A5-8976-429C-9236-4D0A91A79978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454A312-CACE-424C-A222-C532E0C21A1A}" srcId="{C9E1A4E2-3523-4C55-96AB-E80912EF78BF}" destId="{78CEAC62-DF0B-4EBD-AF69-AA1ABA7DA876}" srcOrd="1" destOrd="0" parTransId="{D8AFDA57-9E24-4525-BD96-D6455D470691}" sibTransId="{807EE2FB-314F-401B-A7DF-E62FF6F29D41}"/>
    <dgm:cxn modelId="{DEE8E2D5-4392-4A8A-B402-CA98DD947762}" srcId="{C9E1A4E2-3523-4C55-96AB-E80912EF78BF}" destId="{33A8EF84-D5FB-4954-AFF3-88FC5D7F9C4C}" srcOrd="2" destOrd="0" parTransId="{ABA2C7AF-334A-42DF-9F7B-72DF11CD0F4B}" sibTransId="{9A4CE225-FD2E-4433-B171-92474DCD4093}"/>
    <dgm:cxn modelId="{EBDF8508-CDF2-4F73-825F-2B88E2435572}" type="presOf" srcId="{33A8EF84-D5FB-4954-AFF3-88FC5D7F9C4C}" destId="{DFE6CF62-2417-4E4D-B5DF-262C887D7D13}" srcOrd="0" destOrd="0" presId="urn:microsoft.com/office/officeart/2005/8/layout/vList6"/>
    <dgm:cxn modelId="{C5197DF1-5727-4400-A8A2-B3FBC5E14335}" type="presOf" srcId="{625C372C-ABF9-4B18-9FCD-0580A2F25CCB}" destId="{75B5D75B-D22F-4640-9051-AEA84F57083F}" srcOrd="0" destOrd="0" presId="urn:microsoft.com/office/officeart/2005/8/layout/vList6"/>
    <dgm:cxn modelId="{50BF2C4F-DBA8-4F06-BD87-CF3A64C57C32}" type="presOf" srcId="{78CEAC62-DF0B-4EBD-AF69-AA1ABA7DA876}" destId="{57BB0B63-ABB0-4DAD-9566-5D58AAF33638}" srcOrd="0" destOrd="0" presId="urn:microsoft.com/office/officeart/2005/8/layout/vList6"/>
    <dgm:cxn modelId="{511EADD9-C2D2-4130-B22F-A9145D84639E}" type="presOf" srcId="{B7A7CDD8-A6D1-47A3-8489-249904ED2A16}" destId="{97866CBF-F106-4BE8-94B8-70EEE22150FB}" srcOrd="0" destOrd="2" presId="urn:microsoft.com/office/officeart/2005/8/layout/vList6"/>
    <dgm:cxn modelId="{66F2746C-2370-4B99-A727-BF084216094C}" type="presOf" srcId="{7AF91026-82FD-46DB-89A0-01F8B23C70CA}" destId="{13837228-1650-4369-8B4D-257F9D3411EE}" srcOrd="0" destOrd="1" presId="urn:microsoft.com/office/officeart/2005/8/layout/vList6"/>
    <dgm:cxn modelId="{CA86F74C-FCC1-4204-8901-77CE6327F361}" srcId="{33A8EF84-D5FB-4954-AFF3-88FC5D7F9C4C}" destId="{2DBA0648-6198-42FF-8310-6DDE0EFDE140}" srcOrd="0" destOrd="0" parTransId="{967DED32-61BD-4EC6-9BC2-045015593737}" sibTransId="{FDAFE78B-DA0C-47BA-98F7-1DB8475B521D}"/>
    <dgm:cxn modelId="{62706BC6-B452-4369-9888-399C946DF9DA}" srcId="{33A8EF84-D5FB-4954-AFF3-88FC5D7F9C4C}" destId="{7AF91026-82FD-46DB-89A0-01F8B23C70CA}" srcOrd="1" destOrd="0" parTransId="{ECCFF00E-8DC1-474F-88D2-D2E6DDB45608}" sibTransId="{1D8183EE-E3CF-4110-A428-5197BC809CE7}"/>
    <dgm:cxn modelId="{EFC92F0F-490F-4BF0-9A72-A7C5F142C7CF}" srcId="{8175A3A5-8976-429C-9236-4D0A91A79978}" destId="{DE0D895B-D413-4DCB-AFA3-74B6B15738BB}" srcOrd="0" destOrd="0" parTransId="{78EE9BA5-2EFE-45E4-A107-943B71658B7E}" sibTransId="{115E139C-57C4-4D1E-AE9B-307E028EC9AD}"/>
    <dgm:cxn modelId="{C7A7B8F1-4A7C-4BE4-AEBA-67850EB16182}" srcId="{78CEAC62-DF0B-4EBD-AF69-AA1ABA7DA876}" destId="{6B6B5607-9F53-4841-9514-7B90398710D4}" srcOrd="2" destOrd="0" parTransId="{6A1B5811-FAAE-497C-9F1B-FB5F9E01D181}" sibTransId="{646561B6-25DE-4A03-901A-1B6CD6988496}"/>
    <dgm:cxn modelId="{9847F84E-5F76-478B-99C1-D6AAFB7E1FB3}" type="presOf" srcId="{C9E1A4E2-3523-4C55-96AB-E80912EF78BF}" destId="{45D54BFE-FDC0-4AB6-B1D7-0838516BB763}" srcOrd="0" destOrd="0" presId="urn:microsoft.com/office/officeart/2005/8/layout/vList6"/>
    <dgm:cxn modelId="{3E086F5A-9621-419B-A2D3-64DDBEF7D828}" srcId="{8175A3A5-8976-429C-9236-4D0A91A79978}" destId="{B7A7CDD8-A6D1-47A3-8489-249904ED2A16}" srcOrd="2" destOrd="0" parTransId="{E4E030EE-DAF8-40B0-84E4-DDF776E3A849}" sibTransId="{180D8D1D-3318-4F75-9FD9-3093F8742A83}"/>
    <dgm:cxn modelId="{785FA3C2-185E-487A-9DB0-87B98808EEB6}" type="presOf" srcId="{A8A747AA-D489-4B3E-9D5F-22C07E5CF43B}" destId="{97866CBF-F106-4BE8-94B8-70EEE22150FB}" srcOrd="0" destOrd="1" presId="urn:microsoft.com/office/officeart/2005/8/layout/vList6"/>
    <dgm:cxn modelId="{1FBA9096-91E3-4FB6-A72F-3F414982020F}" srcId="{5374FA0B-213A-43F4-B9B0-8AC48C2CC0DC}" destId="{625C372C-ABF9-4B18-9FCD-0580A2F25CCB}" srcOrd="0" destOrd="0" parTransId="{11F10409-6D97-4C1D-A58B-E887C1F92C10}" sibTransId="{8A6A5459-520C-48C0-B9AF-77F98CD17147}"/>
    <dgm:cxn modelId="{1D7E6C06-EA3F-4B60-8E88-49EA501797F8}" type="presOf" srcId="{DE0D895B-D413-4DCB-AFA3-74B6B15738BB}" destId="{97866CBF-F106-4BE8-94B8-70EEE22150FB}" srcOrd="0" destOrd="0" presId="urn:microsoft.com/office/officeart/2005/8/layout/vList6"/>
    <dgm:cxn modelId="{FEF33268-FDA8-46D4-B0B2-3B0252704042}" type="presOf" srcId="{2DBA0648-6198-42FF-8310-6DDE0EFDE140}" destId="{13837228-1650-4369-8B4D-257F9D3411EE}" srcOrd="0" destOrd="0" presId="urn:microsoft.com/office/officeart/2005/8/layout/vList6"/>
    <dgm:cxn modelId="{D710E4E1-3309-428F-B4CC-3E7B22C47A88}" srcId="{78CEAC62-DF0B-4EBD-AF69-AA1ABA7DA876}" destId="{B8545A43-0941-4B0A-BDE4-57F5E321BC5A}" srcOrd="1" destOrd="0" parTransId="{F8D1BF1E-6E22-4CF1-A57A-88DF9E61E845}" sibTransId="{60E04C81-802F-4659-8045-C4938DF089A3}"/>
    <dgm:cxn modelId="{CE53DC2C-A267-4B2F-994C-3E22FE66FB6E}" srcId="{8175A3A5-8976-429C-9236-4D0A91A79978}" destId="{A8A747AA-D489-4B3E-9D5F-22C07E5CF43B}" srcOrd="1" destOrd="0" parTransId="{D02C44B8-AFB4-4C04-AEF5-F5278786925D}" sibTransId="{0CD7A7BF-36BC-4498-9720-48DF0BB7E258}"/>
    <dgm:cxn modelId="{94A73D7E-18E4-49C7-A39F-13440BD4C4D8}" type="presOf" srcId="{5374FA0B-213A-43F4-B9B0-8AC48C2CC0DC}" destId="{E5CCFC14-19B2-4B68-9680-93E06EBF93A1}" srcOrd="0" destOrd="0" presId="urn:microsoft.com/office/officeart/2005/8/layout/vList6"/>
    <dgm:cxn modelId="{6206B460-BB95-4296-B18C-17E99ACB2579}" srcId="{C9E1A4E2-3523-4C55-96AB-E80912EF78BF}" destId="{5374FA0B-213A-43F4-B9B0-8AC48C2CC0DC}" srcOrd="0" destOrd="0" parTransId="{BC85BA75-6B72-403A-BF9F-0102F70A6CD1}" sibTransId="{192C386E-FBC0-4278-BA57-151C543FA6C1}"/>
    <dgm:cxn modelId="{4AD510FB-9203-4845-9A0C-5B135F65DA88}" type="presOf" srcId="{8175A3A5-8976-429C-9236-4D0A91A79978}" destId="{EB1939BF-266D-47A6-AD60-A769FC5B7242}" srcOrd="0" destOrd="0" presId="urn:microsoft.com/office/officeart/2005/8/layout/vList6"/>
    <dgm:cxn modelId="{4D251D33-FE67-490A-8EF2-EE302C6A64BF}" srcId="{C9E1A4E2-3523-4C55-96AB-E80912EF78BF}" destId="{8175A3A5-8976-429C-9236-4D0A91A79978}" srcOrd="3" destOrd="0" parTransId="{197F8BBC-8667-4C4E-8485-EE64FB07F7ED}" sibTransId="{84A286FD-5F0C-4235-9583-3688EAA517D5}"/>
    <dgm:cxn modelId="{0FBCA52E-A29A-476D-B608-D2967D32F7DB}" srcId="{78CEAC62-DF0B-4EBD-AF69-AA1ABA7DA876}" destId="{A00A0DE1-48D5-4BBC-B765-9D260EBDED68}" srcOrd="0" destOrd="0" parTransId="{BB00E621-3043-4399-9BA5-9EE5746789DB}" sibTransId="{65F88BD8-7C80-48AC-987C-EA8C7C35A99B}"/>
    <dgm:cxn modelId="{9012EEE6-50DC-4EF8-B2CD-5AD54C8D75B4}" type="presOf" srcId="{A00A0DE1-48D5-4BBC-B765-9D260EBDED68}" destId="{7453D571-9C42-451B-8186-719538A635A0}" srcOrd="0" destOrd="0" presId="urn:microsoft.com/office/officeart/2005/8/layout/vList6"/>
    <dgm:cxn modelId="{BC246E06-6AD7-4874-9884-6C5312EA06AE}" type="presOf" srcId="{B8545A43-0941-4B0A-BDE4-57F5E321BC5A}" destId="{7453D571-9C42-451B-8186-719538A635A0}" srcOrd="0" destOrd="1" presId="urn:microsoft.com/office/officeart/2005/8/layout/vList6"/>
    <dgm:cxn modelId="{F857D642-77C1-496B-9B6C-35B5883C2BAC}" type="presOf" srcId="{6B6B5607-9F53-4841-9514-7B90398710D4}" destId="{7453D571-9C42-451B-8186-719538A635A0}" srcOrd="0" destOrd="2" presId="urn:microsoft.com/office/officeart/2005/8/layout/vList6"/>
    <dgm:cxn modelId="{A52C0286-B8FD-4D6F-A572-C1E374CE8022}" type="presParOf" srcId="{45D54BFE-FDC0-4AB6-B1D7-0838516BB763}" destId="{D795933C-258E-4382-8C62-02624512D882}" srcOrd="0" destOrd="0" presId="urn:microsoft.com/office/officeart/2005/8/layout/vList6"/>
    <dgm:cxn modelId="{34C88807-3643-4CCE-AC82-A2680743E060}" type="presParOf" srcId="{D795933C-258E-4382-8C62-02624512D882}" destId="{E5CCFC14-19B2-4B68-9680-93E06EBF93A1}" srcOrd="0" destOrd="0" presId="urn:microsoft.com/office/officeart/2005/8/layout/vList6"/>
    <dgm:cxn modelId="{D238E4E4-12AA-4CC8-9808-CC392DFE2D0C}" type="presParOf" srcId="{D795933C-258E-4382-8C62-02624512D882}" destId="{75B5D75B-D22F-4640-9051-AEA84F57083F}" srcOrd="1" destOrd="0" presId="urn:microsoft.com/office/officeart/2005/8/layout/vList6"/>
    <dgm:cxn modelId="{09B2D3AB-C19D-4CF5-B0D2-E760C4A15AE4}" type="presParOf" srcId="{45D54BFE-FDC0-4AB6-B1D7-0838516BB763}" destId="{EAC0ADCA-58F5-48E8-B7E0-F53EEDEA50AC}" srcOrd="1" destOrd="0" presId="urn:microsoft.com/office/officeart/2005/8/layout/vList6"/>
    <dgm:cxn modelId="{E1B06518-824E-47DF-B171-EBE20AB5154D}" type="presParOf" srcId="{45D54BFE-FDC0-4AB6-B1D7-0838516BB763}" destId="{12E4C0A0-78B3-447F-BC77-51167A51A371}" srcOrd="2" destOrd="0" presId="urn:microsoft.com/office/officeart/2005/8/layout/vList6"/>
    <dgm:cxn modelId="{4392D592-07C2-471C-8CBC-31D222671982}" type="presParOf" srcId="{12E4C0A0-78B3-447F-BC77-51167A51A371}" destId="{57BB0B63-ABB0-4DAD-9566-5D58AAF33638}" srcOrd="0" destOrd="0" presId="urn:microsoft.com/office/officeart/2005/8/layout/vList6"/>
    <dgm:cxn modelId="{9031113E-2D1C-4539-8003-E107F8888A20}" type="presParOf" srcId="{12E4C0A0-78B3-447F-BC77-51167A51A371}" destId="{7453D571-9C42-451B-8186-719538A635A0}" srcOrd="1" destOrd="0" presId="urn:microsoft.com/office/officeart/2005/8/layout/vList6"/>
    <dgm:cxn modelId="{D9E64C1D-5593-45F9-9EBC-483E00EA77EF}" type="presParOf" srcId="{45D54BFE-FDC0-4AB6-B1D7-0838516BB763}" destId="{E05F3C56-606F-48A0-A4EF-FEB1AF62113F}" srcOrd="3" destOrd="0" presId="urn:microsoft.com/office/officeart/2005/8/layout/vList6"/>
    <dgm:cxn modelId="{FF0AC4C1-71D2-43FA-BA44-A5B1322502DE}" type="presParOf" srcId="{45D54BFE-FDC0-4AB6-B1D7-0838516BB763}" destId="{A7D3EA32-1D63-4983-8931-211C95541869}" srcOrd="4" destOrd="0" presId="urn:microsoft.com/office/officeart/2005/8/layout/vList6"/>
    <dgm:cxn modelId="{FD79F070-3117-45BD-A252-A45C8685E8FC}" type="presParOf" srcId="{A7D3EA32-1D63-4983-8931-211C95541869}" destId="{DFE6CF62-2417-4E4D-B5DF-262C887D7D13}" srcOrd="0" destOrd="0" presId="urn:microsoft.com/office/officeart/2005/8/layout/vList6"/>
    <dgm:cxn modelId="{856BAAB0-5C34-45C1-8853-A5AE7A9C6C57}" type="presParOf" srcId="{A7D3EA32-1D63-4983-8931-211C95541869}" destId="{13837228-1650-4369-8B4D-257F9D3411EE}" srcOrd="1" destOrd="0" presId="urn:microsoft.com/office/officeart/2005/8/layout/vList6"/>
    <dgm:cxn modelId="{28D8E826-3297-4593-8A5F-5EFEC0776404}" type="presParOf" srcId="{45D54BFE-FDC0-4AB6-B1D7-0838516BB763}" destId="{72713FDC-732F-4388-8648-E43A7E96CE40}" srcOrd="5" destOrd="0" presId="urn:microsoft.com/office/officeart/2005/8/layout/vList6"/>
    <dgm:cxn modelId="{72BDE235-9ED7-4F2E-99A1-5FEAFF32221E}" type="presParOf" srcId="{45D54BFE-FDC0-4AB6-B1D7-0838516BB763}" destId="{FF6DA86D-38D1-43BD-AAFC-E6F2F167B479}" srcOrd="6" destOrd="0" presId="urn:microsoft.com/office/officeart/2005/8/layout/vList6"/>
    <dgm:cxn modelId="{865C5594-FACB-4FC2-8CA6-F3B233212238}" type="presParOf" srcId="{FF6DA86D-38D1-43BD-AAFC-E6F2F167B479}" destId="{EB1939BF-266D-47A6-AD60-A769FC5B7242}" srcOrd="0" destOrd="0" presId="urn:microsoft.com/office/officeart/2005/8/layout/vList6"/>
    <dgm:cxn modelId="{82EF4304-20AD-42E4-82B6-09A021D35505}" type="presParOf" srcId="{FF6DA86D-38D1-43BD-AAFC-E6F2F167B479}" destId="{97866CBF-F106-4BE8-94B8-70EEE22150F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EBB1BA-45D9-40FF-B62E-B79F50D3B1BF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306ACC9-C3A3-4A04-8AC2-A18E5306F266}">
      <dgm:prSet phldrT="[Metin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tr-TR" dirty="0" smtClean="0"/>
            <a:t>Uzmanların Bilgilerinin Kontrolü</a:t>
          </a:r>
          <a:endParaRPr lang="tr-TR" dirty="0"/>
        </a:p>
      </dgm:t>
    </dgm:pt>
    <dgm:pt modelId="{7C9E2C72-7ADB-4400-8E0F-5CA4C50A772F}" type="parTrans" cxnId="{947D3A2B-F837-4E8E-9BC2-88344D74AC97}">
      <dgm:prSet/>
      <dgm:spPr/>
      <dgm:t>
        <a:bodyPr/>
        <a:lstStyle/>
        <a:p>
          <a:endParaRPr lang="tr-TR"/>
        </a:p>
      </dgm:t>
    </dgm:pt>
    <dgm:pt modelId="{57EDDC10-AB12-4BBA-A976-B074D1E6EA35}" type="sibTrans" cxnId="{947D3A2B-F837-4E8E-9BC2-88344D74AC97}">
      <dgm:prSet/>
      <dgm:spPr/>
      <dgm:t>
        <a:bodyPr/>
        <a:lstStyle/>
        <a:p>
          <a:endParaRPr lang="tr-TR"/>
        </a:p>
      </dgm:t>
    </dgm:pt>
    <dgm:pt modelId="{8206758E-306C-4B87-A8E5-8C35FC0E5D38}">
      <dgm:prSet phldrT="[Metin]"/>
      <dgm:spPr>
        <a:solidFill>
          <a:srgbClr val="FFC000"/>
        </a:solidFill>
      </dgm:spPr>
      <dgm:t>
        <a:bodyPr/>
        <a:lstStyle/>
        <a:p>
          <a:r>
            <a:rPr lang="tr-TR" dirty="0" smtClean="0"/>
            <a:t>İç Kontrol</a:t>
          </a:r>
          <a:endParaRPr lang="tr-TR" dirty="0"/>
        </a:p>
      </dgm:t>
    </dgm:pt>
    <dgm:pt modelId="{4B0CEF9F-9187-460C-8B42-48AE4AD3748B}" type="parTrans" cxnId="{10E2FE97-5DA9-413E-B886-660A15EF3964}">
      <dgm:prSet/>
      <dgm:spPr/>
      <dgm:t>
        <a:bodyPr/>
        <a:lstStyle/>
        <a:p>
          <a:endParaRPr lang="tr-TR"/>
        </a:p>
      </dgm:t>
    </dgm:pt>
    <dgm:pt modelId="{F88BEC47-1340-4657-9429-EC9C484C8802}" type="sibTrans" cxnId="{10E2FE97-5DA9-413E-B886-660A15EF3964}">
      <dgm:prSet/>
      <dgm:spPr/>
      <dgm:t>
        <a:bodyPr/>
        <a:lstStyle/>
        <a:p>
          <a:endParaRPr lang="tr-TR"/>
        </a:p>
      </dgm:t>
    </dgm:pt>
    <dgm:pt modelId="{FCCABE2E-078F-4DC6-9C05-09CCD216CC23}">
      <dgm:prSet phldrT="[Metin]"/>
      <dgm:spPr>
        <a:solidFill>
          <a:srgbClr val="FFC000"/>
        </a:solidFill>
      </dgm:spPr>
      <dgm:t>
        <a:bodyPr/>
        <a:lstStyle/>
        <a:p>
          <a:r>
            <a:rPr lang="tr-TR" dirty="0" smtClean="0"/>
            <a:t>Dış Kontrol</a:t>
          </a:r>
          <a:endParaRPr lang="tr-TR" dirty="0"/>
        </a:p>
      </dgm:t>
    </dgm:pt>
    <dgm:pt modelId="{8832E178-AE21-45A6-8A22-EB7D564AE1D5}" type="parTrans" cxnId="{93FC3045-C4EF-4CB6-B168-0938DF68CE94}">
      <dgm:prSet/>
      <dgm:spPr/>
      <dgm:t>
        <a:bodyPr/>
        <a:lstStyle/>
        <a:p>
          <a:endParaRPr lang="tr-TR"/>
        </a:p>
      </dgm:t>
    </dgm:pt>
    <dgm:pt modelId="{444A0F2E-D446-4BBA-8D9C-ACC58C9E84A2}" type="sibTrans" cxnId="{93FC3045-C4EF-4CB6-B168-0938DF68CE94}">
      <dgm:prSet/>
      <dgm:spPr/>
      <dgm:t>
        <a:bodyPr/>
        <a:lstStyle/>
        <a:p>
          <a:endParaRPr lang="tr-TR"/>
        </a:p>
      </dgm:t>
    </dgm:pt>
    <dgm:pt modelId="{8FC47102-96A1-4763-ABDC-F9452A35732B}">
      <dgm:prSet phldrT="[Metin]" phldr="1"/>
      <dgm:spPr>
        <a:solidFill>
          <a:srgbClr val="FF0000"/>
        </a:solidFill>
      </dgm:spPr>
      <dgm:t>
        <a:bodyPr/>
        <a:lstStyle/>
        <a:p>
          <a:endParaRPr lang="tr-TR"/>
        </a:p>
      </dgm:t>
    </dgm:pt>
    <dgm:pt modelId="{910FFF4F-3FF9-41CC-8667-7CFF72A2DCEF}" type="parTrans" cxnId="{ACADBF77-D2A9-44A3-94E8-A351500CA322}">
      <dgm:prSet/>
      <dgm:spPr/>
      <dgm:t>
        <a:bodyPr/>
        <a:lstStyle/>
        <a:p>
          <a:endParaRPr lang="tr-TR"/>
        </a:p>
      </dgm:t>
    </dgm:pt>
    <dgm:pt modelId="{EF6E1B96-96EF-4AC7-AA0E-31DD5B567962}" type="sibTrans" cxnId="{ACADBF77-D2A9-44A3-94E8-A351500CA322}">
      <dgm:prSet/>
      <dgm:spPr/>
      <dgm:t>
        <a:bodyPr/>
        <a:lstStyle/>
        <a:p>
          <a:endParaRPr lang="tr-TR"/>
        </a:p>
      </dgm:t>
    </dgm:pt>
    <dgm:pt modelId="{8D5FA373-5E9C-4994-9B57-60A44896D103}">
      <dgm:prSet phldrT="[Metin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tr-TR" smtClean="0">
              <a:solidFill>
                <a:srgbClr val="FF0000"/>
              </a:solidFill>
            </a:rPr>
            <a:t>Uzmanın Eğitimi</a:t>
          </a:r>
          <a:endParaRPr lang="tr-TR" dirty="0">
            <a:solidFill>
              <a:srgbClr val="FF0000"/>
            </a:solidFill>
          </a:endParaRPr>
        </a:p>
      </dgm:t>
    </dgm:pt>
    <dgm:pt modelId="{0D6E2A09-3891-436D-B2C5-B0CC7C0B6FD9}" type="parTrans" cxnId="{F3798154-B621-4699-BA26-E7AC87235DBA}">
      <dgm:prSet/>
      <dgm:spPr/>
      <dgm:t>
        <a:bodyPr/>
        <a:lstStyle/>
        <a:p>
          <a:endParaRPr lang="tr-TR"/>
        </a:p>
      </dgm:t>
    </dgm:pt>
    <dgm:pt modelId="{2F0DC1FE-41D1-4186-BB0E-7776371C9C4D}" type="sibTrans" cxnId="{F3798154-B621-4699-BA26-E7AC87235DBA}">
      <dgm:prSet/>
      <dgm:spPr/>
      <dgm:t>
        <a:bodyPr/>
        <a:lstStyle/>
        <a:p>
          <a:endParaRPr lang="tr-TR"/>
        </a:p>
      </dgm:t>
    </dgm:pt>
    <dgm:pt modelId="{A6B28415-35B1-44AB-9F67-740FCF6F0184}" type="pres">
      <dgm:prSet presAssocID="{90EBB1BA-45D9-40FF-B62E-B79F50D3B1B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D9D5A5F-B245-4D22-826C-50ECD8366927}" type="pres">
      <dgm:prSet presAssocID="{F306ACC9-C3A3-4A04-8AC2-A18E5306F266}" presName="compNode" presStyleCnt="0"/>
      <dgm:spPr/>
    </dgm:pt>
    <dgm:pt modelId="{EACFBE65-366F-4275-B0C1-AC819A61A3A8}" type="pres">
      <dgm:prSet presAssocID="{F306ACC9-C3A3-4A04-8AC2-A18E5306F266}" presName="noGeometry" presStyleCnt="0"/>
      <dgm:spPr/>
    </dgm:pt>
    <dgm:pt modelId="{6159EB70-FD20-4706-B1CA-F0515DEE13FF}" type="pres">
      <dgm:prSet presAssocID="{F306ACC9-C3A3-4A04-8AC2-A18E5306F266}" presName="childTextVisible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2EDD46-9952-47CE-8081-23E5463A0BAC}" type="pres">
      <dgm:prSet presAssocID="{F306ACC9-C3A3-4A04-8AC2-A18E5306F266}" presName="childTextHidden" presStyleLbl="bgAccFollowNode1" presStyleIdx="0" presStyleCnt="2"/>
      <dgm:spPr/>
      <dgm:t>
        <a:bodyPr/>
        <a:lstStyle/>
        <a:p>
          <a:endParaRPr lang="tr-TR"/>
        </a:p>
      </dgm:t>
    </dgm:pt>
    <dgm:pt modelId="{64F278B2-DEC4-4509-A4B3-7A28728A6510}" type="pres">
      <dgm:prSet presAssocID="{F306ACC9-C3A3-4A04-8AC2-A18E5306F26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D019DA7-A341-45F8-88AD-962D5476E312}" type="pres">
      <dgm:prSet presAssocID="{F306ACC9-C3A3-4A04-8AC2-A18E5306F266}" presName="aSpace" presStyleCnt="0"/>
      <dgm:spPr/>
    </dgm:pt>
    <dgm:pt modelId="{F21063BA-ADB0-4A20-8FE3-9F5CDDABEC7B}" type="pres">
      <dgm:prSet presAssocID="{8FC47102-96A1-4763-ABDC-F9452A35732B}" presName="compNode" presStyleCnt="0"/>
      <dgm:spPr/>
    </dgm:pt>
    <dgm:pt modelId="{08EF5EE1-83EC-4539-A250-462FF635F9BE}" type="pres">
      <dgm:prSet presAssocID="{8FC47102-96A1-4763-ABDC-F9452A35732B}" presName="noGeometry" presStyleCnt="0"/>
      <dgm:spPr/>
    </dgm:pt>
    <dgm:pt modelId="{98EB065D-DD9E-4F6D-9CFC-EEE140FAAE9F}" type="pres">
      <dgm:prSet presAssocID="{8FC47102-96A1-4763-ABDC-F9452A35732B}" presName="childTextVisible" presStyleLbl="bgAccFollowNode1" presStyleIdx="1" presStyleCnt="2" custLinFactNeighborX="394" custLinFactNeighborY="114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548A9C-C240-4667-B45E-2D78F6F21D8D}" type="pres">
      <dgm:prSet presAssocID="{8FC47102-96A1-4763-ABDC-F9452A35732B}" presName="childTextHidden" presStyleLbl="bgAccFollowNode1" presStyleIdx="1" presStyleCnt="2"/>
      <dgm:spPr/>
      <dgm:t>
        <a:bodyPr/>
        <a:lstStyle/>
        <a:p>
          <a:endParaRPr lang="tr-TR"/>
        </a:p>
      </dgm:t>
    </dgm:pt>
    <dgm:pt modelId="{388EBCD8-097C-44AF-B28A-F3E76C5E7938}" type="pres">
      <dgm:prSet presAssocID="{8FC47102-96A1-4763-ABDC-F9452A35732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0E2FE97-5DA9-413E-B886-660A15EF3964}" srcId="{F306ACC9-C3A3-4A04-8AC2-A18E5306F266}" destId="{8206758E-306C-4B87-A8E5-8C35FC0E5D38}" srcOrd="0" destOrd="0" parTransId="{4B0CEF9F-9187-460C-8B42-48AE4AD3748B}" sibTransId="{F88BEC47-1340-4657-9429-EC9C484C8802}"/>
    <dgm:cxn modelId="{87FED6A8-DEB6-40FE-BF2C-D0B086D6F0B8}" type="presOf" srcId="{8D5FA373-5E9C-4994-9B57-60A44896D103}" destId="{FF548A9C-C240-4667-B45E-2D78F6F21D8D}" srcOrd="1" destOrd="0" presId="urn:microsoft.com/office/officeart/2005/8/layout/hProcess6"/>
    <dgm:cxn modelId="{A1CFA6EE-A67E-4357-A825-1A33BF060302}" type="presOf" srcId="{8206758E-306C-4B87-A8E5-8C35FC0E5D38}" destId="{422EDD46-9952-47CE-8081-23E5463A0BAC}" srcOrd="1" destOrd="0" presId="urn:microsoft.com/office/officeart/2005/8/layout/hProcess6"/>
    <dgm:cxn modelId="{F3798154-B621-4699-BA26-E7AC87235DBA}" srcId="{8FC47102-96A1-4763-ABDC-F9452A35732B}" destId="{8D5FA373-5E9C-4994-9B57-60A44896D103}" srcOrd="0" destOrd="0" parTransId="{0D6E2A09-3891-436D-B2C5-B0CC7C0B6FD9}" sibTransId="{2F0DC1FE-41D1-4186-BB0E-7776371C9C4D}"/>
    <dgm:cxn modelId="{9F554BA1-8C55-4A11-B46A-C670C8A812A1}" type="presOf" srcId="{8206758E-306C-4B87-A8E5-8C35FC0E5D38}" destId="{6159EB70-FD20-4706-B1CA-F0515DEE13FF}" srcOrd="0" destOrd="0" presId="urn:microsoft.com/office/officeart/2005/8/layout/hProcess6"/>
    <dgm:cxn modelId="{F0BE37B1-628E-4A32-B7B6-35B83B677C73}" type="presOf" srcId="{FCCABE2E-078F-4DC6-9C05-09CCD216CC23}" destId="{422EDD46-9952-47CE-8081-23E5463A0BAC}" srcOrd="1" destOrd="1" presId="urn:microsoft.com/office/officeart/2005/8/layout/hProcess6"/>
    <dgm:cxn modelId="{947D3A2B-F837-4E8E-9BC2-88344D74AC97}" srcId="{90EBB1BA-45D9-40FF-B62E-B79F50D3B1BF}" destId="{F306ACC9-C3A3-4A04-8AC2-A18E5306F266}" srcOrd="0" destOrd="0" parTransId="{7C9E2C72-7ADB-4400-8E0F-5CA4C50A772F}" sibTransId="{57EDDC10-AB12-4BBA-A976-B074D1E6EA35}"/>
    <dgm:cxn modelId="{93FC3045-C4EF-4CB6-B168-0938DF68CE94}" srcId="{F306ACC9-C3A3-4A04-8AC2-A18E5306F266}" destId="{FCCABE2E-078F-4DC6-9C05-09CCD216CC23}" srcOrd="1" destOrd="0" parTransId="{8832E178-AE21-45A6-8A22-EB7D564AE1D5}" sibTransId="{444A0F2E-D446-4BBA-8D9C-ACC58C9E84A2}"/>
    <dgm:cxn modelId="{ACADBF77-D2A9-44A3-94E8-A351500CA322}" srcId="{90EBB1BA-45D9-40FF-B62E-B79F50D3B1BF}" destId="{8FC47102-96A1-4763-ABDC-F9452A35732B}" srcOrd="1" destOrd="0" parTransId="{910FFF4F-3FF9-41CC-8667-7CFF72A2DCEF}" sibTransId="{EF6E1B96-96EF-4AC7-AA0E-31DD5B567962}"/>
    <dgm:cxn modelId="{F93CA100-166B-4689-B20E-90EB7B187403}" type="presOf" srcId="{8D5FA373-5E9C-4994-9B57-60A44896D103}" destId="{98EB065D-DD9E-4F6D-9CFC-EEE140FAAE9F}" srcOrd="0" destOrd="0" presId="urn:microsoft.com/office/officeart/2005/8/layout/hProcess6"/>
    <dgm:cxn modelId="{E44BD9FF-BDD2-4DC3-851D-381833F53064}" type="presOf" srcId="{F306ACC9-C3A3-4A04-8AC2-A18E5306F266}" destId="{64F278B2-DEC4-4509-A4B3-7A28728A6510}" srcOrd="0" destOrd="0" presId="urn:microsoft.com/office/officeart/2005/8/layout/hProcess6"/>
    <dgm:cxn modelId="{6B3ABD91-EC34-4B6E-85E4-0541DABB41E2}" type="presOf" srcId="{90EBB1BA-45D9-40FF-B62E-B79F50D3B1BF}" destId="{A6B28415-35B1-44AB-9F67-740FCF6F0184}" srcOrd="0" destOrd="0" presId="urn:microsoft.com/office/officeart/2005/8/layout/hProcess6"/>
    <dgm:cxn modelId="{B3B745C6-559F-4868-ADDF-69ADAC298278}" type="presOf" srcId="{8FC47102-96A1-4763-ABDC-F9452A35732B}" destId="{388EBCD8-097C-44AF-B28A-F3E76C5E7938}" srcOrd="0" destOrd="0" presId="urn:microsoft.com/office/officeart/2005/8/layout/hProcess6"/>
    <dgm:cxn modelId="{7D6EFD73-3B89-4A1D-8614-C7895180D226}" type="presOf" srcId="{FCCABE2E-078F-4DC6-9C05-09CCD216CC23}" destId="{6159EB70-FD20-4706-B1CA-F0515DEE13FF}" srcOrd="0" destOrd="1" presId="urn:microsoft.com/office/officeart/2005/8/layout/hProcess6"/>
    <dgm:cxn modelId="{77759B32-8CB3-4709-9829-5B4CFC183560}" type="presParOf" srcId="{A6B28415-35B1-44AB-9F67-740FCF6F0184}" destId="{AD9D5A5F-B245-4D22-826C-50ECD8366927}" srcOrd="0" destOrd="0" presId="urn:microsoft.com/office/officeart/2005/8/layout/hProcess6"/>
    <dgm:cxn modelId="{7BB08313-8025-4A7C-8897-241D4C2D593C}" type="presParOf" srcId="{AD9D5A5F-B245-4D22-826C-50ECD8366927}" destId="{EACFBE65-366F-4275-B0C1-AC819A61A3A8}" srcOrd="0" destOrd="0" presId="urn:microsoft.com/office/officeart/2005/8/layout/hProcess6"/>
    <dgm:cxn modelId="{D09ECD6C-E371-44A5-88B4-7BB63F39E55E}" type="presParOf" srcId="{AD9D5A5F-B245-4D22-826C-50ECD8366927}" destId="{6159EB70-FD20-4706-B1CA-F0515DEE13FF}" srcOrd="1" destOrd="0" presId="urn:microsoft.com/office/officeart/2005/8/layout/hProcess6"/>
    <dgm:cxn modelId="{8B276B44-2B60-485D-8858-62F4702866B7}" type="presParOf" srcId="{AD9D5A5F-B245-4D22-826C-50ECD8366927}" destId="{422EDD46-9952-47CE-8081-23E5463A0BAC}" srcOrd="2" destOrd="0" presId="urn:microsoft.com/office/officeart/2005/8/layout/hProcess6"/>
    <dgm:cxn modelId="{4A483187-9628-4A65-8D28-96B3FCC6631C}" type="presParOf" srcId="{AD9D5A5F-B245-4D22-826C-50ECD8366927}" destId="{64F278B2-DEC4-4509-A4B3-7A28728A6510}" srcOrd="3" destOrd="0" presId="urn:microsoft.com/office/officeart/2005/8/layout/hProcess6"/>
    <dgm:cxn modelId="{A67F7137-C6EA-40B4-BEB5-E31766256288}" type="presParOf" srcId="{A6B28415-35B1-44AB-9F67-740FCF6F0184}" destId="{2D019DA7-A341-45F8-88AD-962D5476E312}" srcOrd="1" destOrd="0" presId="urn:microsoft.com/office/officeart/2005/8/layout/hProcess6"/>
    <dgm:cxn modelId="{C25FE14D-9F40-4556-9DF5-B1D831BDF40D}" type="presParOf" srcId="{A6B28415-35B1-44AB-9F67-740FCF6F0184}" destId="{F21063BA-ADB0-4A20-8FE3-9F5CDDABEC7B}" srcOrd="2" destOrd="0" presId="urn:microsoft.com/office/officeart/2005/8/layout/hProcess6"/>
    <dgm:cxn modelId="{535B436C-F8CB-49A0-B2D7-EC4DF4482C30}" type="presParOf" srcId="{F21063BA-ADB0-4A20-8FE3-9F5CDDABEC7B}" destId="{08EF5EE1-83EC-4539-A250-462FF635F9BE}" srcOrd="0" destOrd="0" presId="urn:microsoft.com/office/officeart/2005/8/layout/hProcess6"/>
    <dgm:cxn modelId="{106AF948-7C3B-4C51-AEF3-705BA6DEB095}" type="presParOf" srcId="{F21063BA-ADB0-4A20-8FE3-9F5CDDABEC7B}" destId="{98EB065D-DD9E-4F6D-9CFC-EEE140FAAE9F}" srcOrd="1" destOrd="0" presId="urn:microsoft.com/office/officeart/2005/8/layout/hProcess6"/>
    <dgm:cxn modelId="{D686FE54-AD62-4ADB-ADB8-85EBA38DA6DE}" type="presParOf" srcId="{F21063BA-ADB0-4A20-8FE3-9F5CDDABEC7B}" destId="{FF548A9C-C240-4667-B45E-2D78F6F21D8D}" srcOrd="2" destOrd="0" presId="urn:microsoft.com/office/officeart/2005/8/layout/hProcess6"/>
    <dgm:cxn modelId="{F9B8A2EA-E2AA-4509-9C8B-6737A4033D77}" type="presParOf" srcId="{F21063BA-ADB0-4A20-8FE3-9F5CDDABEC7B}" destId="{388EBCD8-097C-44AF-B28A-F3E76C5E79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EBB1BA-45D9-40FF-B62E-B79F50D3B1BF}" type="doc">
      <dgm:prSet loTypeId="urn:microsoft.com/office/officeart/2005/8/layout/hProcess6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306ACC9-C3A3-4A04-8AC2-A18E5306F266}">
      <dgm:prSet phldrT="[Metin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tr-TR" dirty="0" smtClean="0"/>
            <a:t>Cihaz Kontrolü</a:t>
          </a:r>
          <a:endParaRPr lang="tr-TR" dirty="0"/>
        </a:p>
      </dgm:t>
    </dgm:pt>
    <dgm:pt modelId="{7C9E2C72-7ADB-4400-8E0F-5CA4C50A772F}" type="parTrans" cxnId="{947D3A2B-F837-4E8E-9BC2-88344D74AC97}">
      <dgm:prSet/>
      <dgm:spPr/>
      <dgm:t>
        <a:bodyPr/>
        <a:lstStyle/>
        <a:p>
          <a:endParaRPr lang="tr-TR"/>
        </a:p>
      </dgm:t>
    </dgm:pt>
    <dgm:pt modelId="{57EDDC10-AB12-4BBA-A976-B074D1E6EA35}" type="sibTrans" cxnId="{947D3A2B-F837-4E8E-9BC2-88344D74AC97}">
      <dgm:prSet/>
      <dgm:spPr/>
      <dgm:t>
        <a:bodyPr/>
        <a:lstStyle/>
        <a:p>
          <a:endParaRPr lang="tr-TR"/>
        </a:p>
      </dgm:t>
    </dgm:pt>
    <dgm:pt modelId="{8206758E-306C-4B87-A8E5-8C35FC0E5D38}">
      <dgm:prSet phldrT="[Metin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tr-TR" dirty="0" smtClean="0"/>
            <a:t>Teknik yeterlilik</a:t>
          </a:r>
          <a:endParaRPr lang="tr-TR" dirty="0"/>
        </a:p>
      </dgm:t>
    </dgm:pt>
    <dgm:pt modelId="{4B0CEF9F-9187-460C-8B42-48AE4AD3748B}" type="parTrans" cxnId="{10E2FE97-5DA9-413E-B886-660A15EF3964}">
      <dgm:prSet/>
      <dgm:spPr/>
      <dgm:t>
        <a:bodyPr/>
        <a:lstStyle/>
        <a:p>
          <a:endParaRPr lang="tr-TR"/>
        </a:p>
      </dgm:t>
    </dgm:pt>
    <dgm:pt modelId="{F88BEC47-1340-4657-9429-EC9C484C8802}" type="sibTrans" cxnId="{10E2FE97-5DA9-413E-B886-660A15EF3964}">
      <dgm:prSet/>
      <dgm:spPr/>
      <dgm:t>
        <a:bodyPr/>
        <a:lstStyle/>
        <a:p>
          <a:endParaRPr lang="tr-TR"/>
        </a:p>
      </dgm:t>
    </dgm:pt>
    <dgm:pt modelId="{FCCABE2E-078F-4DC6-9C05-09CCD216CC23}">
      <dgm:prSet phldrT="[Metin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tr-TR" dirty="0" smtClean="0"/>
            <a:t>Ölçüm doğruluğu</a:t>
          </a:r>
          <a:endParaRPr lang="tr-TR" dirty="0"/>
        </a:p>
      </dgm:t>
    </dgm:pt>
    <dgm:pt modelId="{8832E178-AE21-45A6-8A22-EB7D564AE1D5}" type="parTrans" cxnId="{93FC3045-C4EF-4CB6-B168-0938DF68CE94}">
      <dgm:prSet/>
      <dgm:spPr/>
      <dgm:t>
        <a:bodyPr/>
        <a:lstStyle/>
        <a:p>
          <a:endParaRPr lang="tr-TR"/>
        </a:p>
      </dgm:t>
    </dgm:pt>
    <dgm:pt modelId="{444A0F2E-D446-4BBA-8D9C-ACC58C9E84A2}" type="sibTrans" cxnId="{93FC3045-C4EF-4CB6-B168-0938DF68CE94}">
      <dgm:prSet/>
      <dgm:spPr/>
      <dgm:t>
        <a:bodyPr/>
        <a:lstStyle/>
        <a:p>
          <a:endParaRPr lang="tr-TR"/>
        </a:p>
      </dgm:t>
    </dgm:pt>
    <dgm:pt modelId="{8FC47102-96A1-4763-ABDC-F9452A35732B}">
      <dgm:prSet phldrT="[Metin]"/>
      <dgm:spPr>
        <a:solidFill>
          <a:srgbClr val="FF0000"/>
        </a:solidFill>
      </dgm:spPr>
      <dgm:t>
        <a:bodyPr/>
        <a:lstStyle/>
        <a:p>
          <a:endParaRPr lang="tr-TR" dirty="0"/>
        </a:p>
      </dgm:t>
    </dgm:pt>
    <dgm:pt modelId="{910FFF4F-3FF9-41CC-8667-7CFF72A2DCEF}" type="parTrans" cxnId="{ACADBF77-D2A9-44A3-94E8-A351500CA322}">
      <dgm:prSet/>
      <dgm:spPr/>
      <dgm:t>
        <a:bodyPr/>
        <a:lstStyle/>
        <a:p>
          <a:endParaRPr lang="tr-TR"/>
        </a:p>
      </dgm:t>
    </dgm:pt>
    <dgm:pt modelId="{EF6E1B96-96EF-4AC7-AA0E-31DD5B567962}" type="sibTrans" cxnId="{ACADBF77-D2A9-44A3-94E8-A351500CA322}">
      <dgm:prSet/>
      <dgm:spPr/>
      <dgm:t>
        <a:bodyPr/>
        <a:lstStyle/>
        <a:p>
          <a:endParaRPr lang="tr-TR"/>
        </a:p>
      </dgm:t>
    </dgm:pt>
    <dgm:pt modelId="{8D5FA373-5E9C-4994-9B57-60A44896D103}">
      <dgm:prSet phldrT="[Metin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tr-TR" dirty="0" smtClean="0"/>
            <a:t>Cihazların eksiklerinin giderilmesi</a:t>
          </a:r>
          <a:endParaRPr lang="tr-TR" dirty="0"/>
        </a:p>
      </dgm:t>
    </dgm:pt>
    <dgm:pt modelId="{0D6E2A09-3891-436D-B2C5-B0CC7C0B6FD9}" type="parTrans" cxnId="{F3798154-B621-4699-BA26-E7AC87235DBA}">
      <dgm:prSet/>
      <dgm:spPr/>
      <dgm:t>
        <a:bodyPr/>
        <a:lstStyle/>
        <a:p>
          <a:endParaRPr lang="tr-TR"/>
        </a:p>
      </dgm:t>
    </dgm:pt>
    <dgm:pt modelId="{2F0DC1FE-41D1-4186-BB0E-7776371C9C4D}" type="sibTrans" cxnId="{F3798154-B621-4699-BA26-E7AC87235DBA}">
      <dgm:prSet/>
      <dgm:spPr/>
      <dgm:t>
        <a:bodyPr/>
        <a:lstStyle/>
        <a:p>
          <a:endParaRPr lang="tr-TR"/>
        </a:p>
      </dgm:t>
    </dgm:pt>
    <dgm:pt modelId="{23BFF16E-6B78-4514-B632-884DFEBB2DEC}">
      <dgm:prSet phldrT="[Metin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tr-TR" dirty="0" smtClean="0"/>
            <a:t>kalibrasyon</a:t>
          </a:r>
          <a:endParaRPr lang="tr-TR" dirty="0"/>
        </a:p>
      </dgm:t>
    </dgm:pt>
    <dgm:pt modelId="{580AD7D4-FCFE-4852-89EE-19378BD239A1}" type="sibTrans" cxnId="{40ED0FA7-E847-4BD3-9B24-9E8CC5E7F26D}">
      <dgm:prSet/>
      <dgm:spPr/>
      <dgm:t>
        <a:bodyPr/>
        <a:lstStyle/>
        <a:p>
          <a:endParaRPr lang="tr-TR"/>
        </a:p>
      </dgm:t>
    </dgm:pt>
    <dgm:pt modelId="{3C28C421-F286-488D-89EE-9B59BD037683}" type="parTrans" cxnId="{40ED0FA7-E847-4BD3-9B24-9E8CC5E7F26D}">
      <dgm:prSet/>
      <dgm:spPr/>
      <dgm:t>
        <a:bodyPr/>
        <a:lstStyle/>
        <a:p>
          <a:endParaRPr lang="tr-TR"/>
        </a:p>
      </dgm:t>
    </dgm:pt>
    <dgm:pt modelId="{2D1A9850-6128-46C9-874A-003E9FBC1B4C}">
      <dgm:prSet phldrT="[Metin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tr-TR" dirty="0" smtClean="0"/>
            <a:t>Cihazların bakımlarının yapılması</a:t>
          </a:r>
          <a:endParaRPr lang="tr-TR" dirty="0"/>
        </a:p>
      </dgm:t>
    </dgm:pt>
    <dgm:pt modelId="{38E6B072-778A-45CF-BDC1-18909FB7E997}" type="sibTrans" cxnId="{37374529-63D6-4C85-AFB6-1039AEFAC49B}">
      <dgm:prSet/>
      <dgm:spPr/>
      <dgm:t>
        <a:bodyPr/>
        <a:lstStyle/>
        <a:p>
          <a:endParaRPr lang="tr-TR"/>
        </a:p>
      </dgm:t>
    </dgm:pt>
    <dgm:pt modelId="{2E1D36FE-2C3C-4156-9F7A-FF8223864A21}" type="parTrans" cxnId="{37374529-63D6-4C85-AFB6-1039AEFAC49B}">
      <dgm:prSet/>
      <dgm:spPr/>
      <dgm:t>
        <a:bodyPr/>
        <a:lstStyle/>
        <a:p>
          <a:endParaRPr lang="tr-TR"/>
        </a:p>
      </dgm:t>
    </dgm:pt>
    <dgm:pt modelId="{A6B28415-35B1-44AB-9F67-740FCF6F0184}" type="pres">
      <dgm:prSet presAssocID="{90EBB1BA-45D9-40FF-B62E-B79F50D3B1B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D9D5A5F-B245-4D22-826C-50ECD8366927}" type="pres">
      <dgm:prSet presAssocID="{F306ACC9-C3A3-4A04-8AC2-A18E5306F266}" presName="compNode" presStyleCnt="0"/>
      <dgm:spPr/>
    </dgm:pt>
    <dgm:pt modelId="{EACFBE65-366F-4275-B0C1-AC819A61A3A8}" type="pres">
      <dgm:prSet presAssocID="{F306ACC9-C3A3-4A04-8AC2-A18E5306F266}" presName="noGeometry" presStyleCnt="0"/>
      <dgm:spPr/>
    </dgm:pt>
    <dgm:pt modelId="{6159EB70-FD20-4706-B1CA-F0515DEE13FF}" type="pres">
      <dgm:prSet presAssocID="{F306ACC9-C3A3-4A04-8AC2-A18E5306F266}" presName="childTextVisible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2EDD46-9952-47CE-8081-23E5463A0BAC}" type="pres">
      <dgm:prSet presAssocID="{F306ACC9-C3A3-4A04-8AC2-A18E5306F266}" presName="childTextHidden" presStyleLbl="bgAccFollowNode1" presStyleIdx="0" presStyleCnt="2"/>
      <dgm:spPr/>
      <dgm:t>
        <a:bodyPr/>
        <a:lstStyle/>
        <a:p>
          <a:endParaRPr lang="tr-TR"/>
        </a:p>
      </dgm:t>
    </dgm:pt>
    <dgm:pt modelId="{64F278B2-DEC4-4509-A4B3-7A28728A6510}" type="pres">
      <dgm:prSet presAssocID="{F306ACC9-C3A3-4A04-8AC2-A18E5306F26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D019DA7-A341-45F8-88AD-962D5476E312}" type="pres">
      <dgm:prSet presAssocID="{F306ACC9-C3A3-4A04-8AC2-A18E5306F266}" presName="aSpace" presStyleCnt="0"/>
      <dgm:spPr/>
    </dgm:pt>
    <dgm:pt modelId="{F21063BA-ADB0-4A20-8FE3-9F5CDDABEC7B}" type="pres">
      <dgm:prSet presAssocID="{8FC47102-96A1-4763-ABDC-F9452A35732B}" presName="compNode" presStyleCnt="0"/>
      <dgm:spPr/>
    </dgm:pt>
    <dgm:pt modelId="{08EF5EE1-83EC-4539-A250-462FF635F9BE}" type="pres">
      <dgm:prSet presAssocID="{8FC47102-96A1-4763-ABDC-F9452A35732B}" presName="noGeometry" presStyleCnt="0"/>
      <dgm:spPr/>
    </dgm:pt>
    <dgm:pt modelId="{98EB065D-DD9E-4F6D-9CFC-EEE140FAAE9F}" type="pres">
      <dgm:prSet presAssocID="{8FC47102-96A1-4763-ABDC-F9452A35732B}" presName="childTextVisible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548A9C-C240-4667-B45E-2D78F6F21D8D}" type="pres">
      <dgm:prSet presAssocID="{8FC47102-96A1-4763-ABDC-F9452A35732B}" presName="childTextHidden" presStyleLbl="bgAccFollowNode1" presStyleIdx="1" presStyleCnt="2"/>
      <dgm:spPr/>
      <dgm:t>
        <a:bodyPr/>
        <a:lstStyle/>
        <a:p>
          <a:endParaRPr lang="tr-TR"/>
        </a:p>
      </dgm:t>
    </dgm:pt>
    <dgm:pt modelId="{388EBCD8-097C-44AF-B28A-F3E76C5E7938}" type="pres">
      <dgm:prSet presAssocID="{8FC47102-96A1-4763-ABDC-F9452A35732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3798154-B621-4699-BA26-E7AC87235DBA}" srcId="{8FC47102-96A1-4763-ABDC-F9452A35732B}" destId="{8D5FA373-5E9C-4994-9B57-60A44896D103}" srcOrd="0" destOrd="0" parTransId="{0D6E2A09-3891-436D-B2C5-B0CC7C0B6FD9}" sibTransId="{2F0DC1FE-41D1-4186-BB0E-7776371C9C4D}"/>
    <dgm:cxn modelId="{E6BC0AA2-4985-47D6-B2E7-5BC9BC5357C8}" type="presOf" srcId="{2D1A9850-6128-46C9-874A-003E9FBC1B4C}" destId="{FF548A9C-C240-4667-B45E-2D78F6F21D8D}" srcOrd="1" destOrd="1" presId="urn:microsoft.com/office/officeart/2005/8/layout/hProcess6"/>
    <dgm:cxn modelId="{BE123103-166D-497C-AC32-7C9871224FA7}" type="presOf" srcId="{FCCABE2E-078F-4DC6-9C05-09CCD216CC23}" destId="{422EDD46-9952-47CE-8081-23E5463A0BAC}" srcOrd="1" destOrd="1" presId="urn:microsoft.com/office/officeart/2005/8/layout/hProcess6"/>
    <dgm:cxn modelId="{7389ECD1-DD87-44BA-A12E-54CA823744C1}" type="presOf" srcId="{8206758E-306C-4B87-A8E5-8C35FC0E5D38}" destId="{422EDD46-9952-47CE-8081-23E5463A0BAC}" srcOrd="1" destOrd="0" presId="urn:microsoft.com/office/officeart/2005/8/layout/hProcess6"/>
    <dgm:cxn modelId="{39462835-6AE5-40F6-B469-1100F8123BAF}" type="presOf" srcId="{23BFF16E-6B78-4514-B632-884DFEBB2DEC}" destId="{98EB065D-DD9E-4F6D-9CFC-EEE140FAAE9F}" srcOrd="0" destOrd="2" presId="urn:microsoft.com/office/officeart/2005/8/layout/hProcess6"/>
    <dgm:cxn modelId="{991D2018-B899-42A8-A293-2BB793EAFD15}" type="presOf" srcId="{8D5FA373-5E9C-4994-9B57-60A44896D103}" destId="{98EB065D-DD9E-4F6D-9CFC-EEE140FAAE9F}" srcOrd="0" destOrd="0" presId="urn:microsoft.com/office/officeart/2005/8/layout/hProcess6"/>
    <dgm:cxn modelId="{40ED0FA7-E847-4BD3-9B24-9E8CC5E7F26D}" srcId="{8FC47102-96A1-4763-ABDC-F9452A35732B}" destId="{23BFF16E-6B78-4514-B632-884DFEBB2DEC}" srcOrd="2" destOrd="0" parTransId="{3C28C421-F286-488D-89EE-9B59BD037683}" sibTransId="{580AD7D4-FCFE-4852-89EE-19378BD239A1}"/>
    <dgm:cxn modelId="{947D3A2B-F837-4E8E-9BC2-88344D74AC97}" srcId="{90EBB1BA-45D9-40FF-B62E-B79F50D3B1BF}" destId="{F306ACC9-C3A3-4A04-8AC2-A18E5306F266}" srcOrd="0" destOrd="0" parTransId="{7C9E2C72-7ADB-4400-8E0F-5CA4C50A772F}" sibTransId="{57EDDC10-AB12-4BBA-A976-B074D1E6EA35}"/>
    <dgm:cxn modelId="{E17E8F35-98FC-45E1-B507-8F8C16CC1114}" type="presOf" srcId="{8206758E-306C-4B87-A8E5-8C35FC0E5D38}" destId="{6159EB70-FD20-4706-B1CA-F0515DEE13FF}" srcOrd="0" destOrd="0" presId="urn:microsoft.com/office/officeart/2005/8/layout/hProcess6"/>
    <dgm:cxn modelId="{93FC3045-C4EF-4CB6-B168-0938DF68CE94}" srcId="{F306ACC9-C3A3-4A04-8AC2-A18E5306F266}" destId="{FCCABE2E-078F-4DC6-9C05-09CCD216CC23}" srcOrd="1" destOrd="0" parTransId="{8832E178-AE21-45A6-8A22-EB7D564AE1D5}" sibTransId="{444A0F2E-D446-4BBA-8D9C-ACC58C9E84A2}"/>
    <dgm:cxn modelId="{71D903EE-73F0-4D52-8078-6B425BBFC56B}" type="presOf" srcId="{FCCABE2E-078F-4DC6-9C05-09CCD216CC23}" destId="{6159EB70-FD20-4706-B1CA-F0515DEE13FF}" srcOrd="0" destOrd="1" presId="urn:microsoft.com/office/officeart/2005/8/layout/hProcess6"/>
    <dgm:cxn modelId="{37374529-63D6-4C85-AFB6-1039AEFAC49B}" srcId="{8FC47102-96A1-4763-ABDC-F9452A35732B}" destId="{2D1A9850-6128-46C9-874A-003E9FBC1B4C}" srcOrd="1" destOrd="0" parTransId="{2E1D36FE-2C3C-4156-9F7A-FF8223864A21}" sibTransId="{38E6B072-778A-45CF-BDC1-18909FB7E997}"/>
    <dgm:cxn modelId="{632941E5-B6EE-4F5C-8441-4C6C6DCE3FAB}" type="presOf" srcId="{8FC47102-96A1-4763-ABDC-F9452A35732B}" destId="{388EBCD8-097C-44AF-B28A-F3E76C5E7938}" srcOrd="0" destOrd="0" presId="urn:microsoft.com/office/officeart/2005/8/layout/hProcess6"/>
    <dgm:cxn modelId="{10E2FE97-5DA9-413E-B886-660A15EF3964}" srcId="{F306ACC9-C3A3-4A04-8AC2-A18E5306F266}" destId="{8206758E-306C-4B87-A8E5-8C35FC0E5D38}" srcOrd="0" destOrd="0" parTransId="{4B0CEF9F-9187-460C-8B42-48AE4AD3748B}" sibTransId="{F88BEC47-1340-4657-9429-EC9C484C8802}"/>
    <dgm:cxn modelId="{A564257C-4BD9-46D0-9061-F8B1FE798943}" type="presOf" srcId="{F306ACC9-C3A3-4A04-8AC2-A18E5306F266}" destId="{64F278B2-DEC4-4509-A4B3-7A28728A6510}" srcOrd="0" destOrd="0" presId="urn:microsoft.com/office/officeart/2005/8/layout/hProcess6"/>
    <dgm:cxn modelId="{06C2F6B9-DE21-4EBD-A7B0-A00526CBC85A}" type="presOf" srcId="{23BFF16E-6B78-4514-B632-884DFEBB2DEC}" destId="{FF548A9C-C240-4667-B45E-2D78F6F21D8D}" srcOrd="1" destOrd="2" presId="urn:microsoft.com/office/officeart/2005/8/layout/hProcess6"/>
    <dgm:cxn modelId="{EBE1DB23-88C2-45F7-A4B9-5311B14E3BF0}" type="presOf" srcId="{90EBB1BA-45D9-40FF-B62E-B79F50D3B1BF}" destId="{A6B28415-35B1-44AB-9F67-740FCF6F0184}" srcOrd="0" destOrd="0" presId="urn:microsoft.com/office/officeart/2005/8/layout/hProcess6"/>
    <dgm:cxn modelId="{24606C49-8E98-4615-93BA-D191804161B2}" type="presOf" srcId="{2D1A9850-6128-46C9-874A-003E9FBC1B4C}" destId="{98EB065D-DD9E-4F6D-9CFC-EEE140FAAE9F}" srcOrd="0" destOrd="1" presId="urn:microsoft.com/office/officeart/2005/8/layout/hProcess6"/>
    <dgm:cxn modelId="{F150CA76-97CD-4C60-9328-46B36C0036CC}" type="presOf" srcId="{8D5FA373-5E9C-4994-9B57-60A44896D103}" destId="{FF548A9C-C240-4667-B45E-2D78F6F21D8D}" srcOrd="1" destOrd="0" presId="urn:microsoft.com/office/officeart/2005/8/layout/hProcess6"/>
    <dgm:cxn modelId="{ACADBF77-D2A9-44A3-94E8-A351500CA322}" srcId="{90EBB1BA-45D9-40FF-B62E-B79F50D3B1BF}" destId="{8FC47102-96A1-4763-ABDC-F9452A35732B}" srcOrd="1" destOrd="0" parTransId="{910FFF4F-3FF9-41CC-8667-7CFF72A2DCEF}" sibTransId="{EF6E1B96-96EF-4AC7-AA0E-31DD5B567962}"/>
    <dgm:cxn modelId="{339C0949-C080-4116-BE66-84563F22ACBC}" type="presParOf" srcId="{A6B28415-35B1-44AB-9F67-740FCF6F0184}" destId="{AD9D5A5F-B245-4D22-826C-50ECD8366927}" srcOrd="0" destOrd="0" presId="urn:microsoft.com/office/officeart/2005/8/layout/hProcess6"/>
    <dgm:cxn modelId="{A1A49EFA-4908-4F1F-A80C-CE0A655E3B54}" type="presParOf" srcId="{AD9D5A5F-B245-4D22-826C-50ECD8366927}" destId="{EACFBE65-366F-4275-B0C1-AC819A61A3A8}" srcOrd="0" destOrd="0" presId="urn:microsoft.com/office/officeart/2005/8/layout/hProcess6"/>
    <dgm:cxn modelId="{DC624F02-BBA7-49C7-ABCD-5E0F411A78CC}" type="presParOf" srcId="{AD9D5A5F-B245-4D22-826C-50ECD8366927}" destId="{6159EB70-FD20-4706-B1CA-F0515DEE13FF}" srcOrd="1" destOrd="0" presId="urn:microsoft.com/office/officeart/2005/8/layout/hProcess6"/>
    <dgm:cxn modelId="{81E5ACFD-0F38-475B-A6A4-474F692D0733}" type="presParOf" srcId="{AD9D5A5F-B245-4D22-826C-50ECD8366927}" destId="{422EDD46-9952-47CE-8081-23E5463A0BAC}" srcOrd="2" destOrd="0" presId="urn:microsoft.com/office/officeart/2005/8/layout/hProcess6"/>
    <dgm:cxn modelId="{173D9BFF-839B-4053-BAD8-A0F165081A31}" type="presParOf" srcId="{AD9D5A5F-B245-4D22-826C-50ECD8366927}" destId="{64F278B2-DEC4-4509-A4B3-7A28728A6510}" srcOrd="3" destOrd="0" presId="urn:microsoft.com/office/officeart/2005/8/layout/hProcess6"/>
    <dgm:cxn modelId="{CD4702FA-A6E3-43EC-9839-B2B9E5FC5E92}" type="presParOf" srcId="{A6B28415-35B1-44AB-9F67-740FCF6F0184}" destId="{2D019DA7-A341-45F8-88AD-962D5476E312}" srcOrd="1" destOrd="0" presId="urn:microsoft.com/office/officeart/2005/8/layout/hProcess6"/>
    <dgm:cxn modelId="{64007F2A-8556-47FD-894F-F1A51A04038D}" type="presParOf" srcId="{A6B28415-35B1-44AB-9F67-740FCF6F0184}" destId="{F21063BA-ADB0-4A20-8FE3-9F5CDDABEC7B}" srcOrd="2" destOrd="0" presId="urn:microsoft.com/office/officeart/2005/8/layout/hProcess6"/>
    <dgm:cxn modelId="{3166476D-DD76-4995-9D9B-0101875109C5}" type="presParOf" srcId="{F21063BA-ADB0-4A20-8FE3-9F5CDDABEC7B}" destId="{08EF5EE1-83EC-4539-A250-462FF635F9BE}" srcOrd="0" destOrd="0" presId="urn:microsoft.com/office/officeart/2005/8/layout/hProcess6"/>
    <dgm:cxn modelId="{730EBB41-49AF-4E02-AED8-ED0EE6F690AD}" type="presParOf" srcId="{F21063BA-ADB0-4A20-8FE3-9F5CDDABEC7B}" destId="{98EB065D-DD9E-4F6D-9CFC-EEE140FAAE9F}" srcOrd="1" destOrd="0" presId="urn:microsoft.com/office/officeart/2005/8/layout/hProcess6"/>
    <dgm:cxn modelId="{CB2B4178-2D25-420C-90F5-313990472764}" type="presParOf" srcId="{F21063BA-ADB0-4A20-8FE3-9F5CDDABEC7B}" destId="{FF548A9C-C240-4667-B45E-2D78F6F21D8D}" srcOrd="2" destOrd="0" presId="urn:microsoft.com/office/officeart/2005/8/layout/hProcess6"/>
    <dgm:cxn modelId="{E92FCDDD-28B9-4C61-91E7-D09399418BCE}" type="presParOf" srcId="{F21063BA-ADB0-4A20-8FE3-9F5CDDABEC7B}" destId="{388EBCD8-097C-44AF-B28A-F3E76C5E79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34E905-C704-4200-AEE8-DF98C8DF96BD}" type="doc">
      <dgm:prSet loTypeId="urn:microsoft.com/office/officeart/2005/8/layout/bProcess2" loCatId="process" qsTypeId="urn:microsoft.com/office/officeart/2005/8/quickstyle/3d1" qsCatId="3D" csTypeId="urn:microsoft.com/office/officeart/2005/8/colors/colorful5" csCatId="colorful" phldr="1"/>
      <dgm:spPr/>
    </dgm:pt>
    <dgm:pt modelId="{CDF12D65-EDB7-4F62-A4DD-C0980FCC1AE8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Firmalardan alınan eğitimlerin kontrolü ve yenilenmesi</a:t>
          </a:r>
        </a:p>
      </dgm:t>
    </dgm:pt>
    <dgm:pt modelId="{6207625D-6624-429E-9B97-AEDAAD6F65BF}" type="parTrans" cxnId="{6A07D448-CBE8-4FBA-907A-000F1060689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C686B86C-D446-4BA8-9E03-8A0EC53A94A6}" type="sibTrans" cxnId="{6A07D448-CBE8-4FBA-907A-000F1060689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0B020585-8E61-465B-AAE1-2583277F0957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Kurum içi eğitim</a:t>
          </a:r>
        </a:p>
      </dgm:t>
    </dgm:pt>
    <dgm:pt modelId="{886C13AA-6EC1-4BEA-B2E6-5186367AC72E}" type="parTrans" cxnId="{38555483-FB29-4BD8-A894-869976006CB9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C2C1EED-FFC5-401C-9110-B69B8B100AD3}" type="sibTrans" cxnId="{38555483-FB29-4BD8-A894-869976006CB9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B45C5BED-B921-479C-8F01-7992A18D6DD8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Kurum dışı eğitim</a:t>
          </a:r>
        </a:p>
      </dgm:t>
    </dgm:pt>
    <dgm:pt modelId="{A14E42B0-3A14-45EF-AAA2-91C932F67098}" type="parTrans" cxnId="{C23B348F-CEFC-4B7E-A8E4-7DD6F14721C0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45424D75-9F6B-473C-8195-8A78F39F3A24}" type="sibTrans" cxnId="{C23B348F-CEFC-4B7E-A8E4-7DD6F14721C0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47D216F6-EAAD-4498-8E10-72487958A57E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Eğitim Hizmetleri Satın Alınması</a:t>
          </a:r>
        </a:p>
      </dgm:t>
    </dgm:pt>
    <dgm:pt modelId="{921AA315-F36D-4F5A-8AAF-80654915BB2D}" type="parTrans" cxnId="{1AEC4347-222A-4883-8609-0BE48B9BE73E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A0DBECC-F1F3-4248-8851-E6A47662C4BA}" type="sibTrans" cxnId="{1AEC4347-222A-4883-8609-0BE48B9BE73E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08E4A76-2E6F-45A8-8B57-11B18D3F6352}">
      <dgm:prSet phldrT="[Metin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Zamanlama</a:t>
          </a:r>
        </a:p>
      </dgm:t>
    </dgm:pt>
    <dgm:pt modelId="{8D570567-D550-48B5-A34E-A8373449976D}" type="parTrans" cxnId="{454E4DF8-CE70-4E62-8331-9BAEE64CD67E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FD20594-190D-4CE3-82DF-A6F6CCF2B1C5}" type="sibTrans" cxnId="{454E4DF8-CE70-4E62-8331-9BAEE64CD67E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A88800C0-875B-4F18-AA00-FF2B0895313F}">
      <dgm:prSet/>
      <dgm:spPr/>
      <dgm:t>
        <a:bodyPr/>
        <a:lstStyle/>
        <a:p>
          <a:r>
            <a:rPr lang="tr-TR" smtClean="0">
              <a:solidFill>
                <a:schemeClr val="tx1"/>
              </a:solidFill>
            </a:rPr>
            <a:t>Eğitmenin yetkinliği</a:t>
          </a:r>
          <a:endParaRPr lang="tr-TR" dirty="0" smtClean="0">
            <a:solidFill>
              <a:schemeClr val="tx1"/>
            </a:solidFill>
          </a:endParaRPr>
        </a:p>
      </dgm:t>
    </dgm:pt>
    <dgm:pt modelId="{A3EDD2C5-9195-4287-A3FF-C07CFFC3D284}" type="parTrans" cxnId="{7D82C618-813A-497D-AAA8-CC729609684C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8B419768-687B-4746-AF46-7ABCD7549125}" type="sibTrans" cxnId="{7D82C618-813A-497D-AAA8-CC729609684C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E04C9EAA-800A-49CB-B494-3205BA4DA6D5}">
      <dgm:prSet/>
      <dgm:spPr/>
      <dgm:t>
        <a:bodyPr/>
        <a:lstStyle/>
        <a:p>
          <a:r>
            <a:rPr lang="tr-TR" smtClean="0">
              <a:solidFill>
                <a:schemeClr val="tx1"/>
              </a:solidFill>
            </a:rPr>
            <a:t>Eğitim ücretleri</a:t>
          </a:r>
          <a:endParaRPr lang="tr-TR" dirty="0" smtClean="0">
            <a:solidFill>
              <a:schemeClr val="tx1"/>
            </a:solidFill>
          </a:endParaRPr>
        </a:p>
      </dgm:t>
    </dgm:pt>
    <dgm:pt modelId="{EFB50032-0684-4237-9296-6DC7B82AC574}" type="parTrans" cxnId="{5E65355D-A5D8-4AB3-8228-6F6B292FCB0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EC6D6FB-25EF-4922-B4D7-01773FB32905}" type="sibTrans" cxnId="{5E65355D-A5D8-4AB3-8228-6F6B292FCB0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B127499-43A4-4420-802B-731FD646F6AC}">
      <dgm:prSet/>
      <dgm:spPr/>
      <dgm:t>
        <a:bodyPr/>
        <a:lstStyle/>
        <a:p>
          <a:r>
            <a:rPr lang="tr-TR" smtClean="0">
              <a:solidFill>
                <a:schemeClr val="tx1"/>
              </a:solidFill>
            </a:rPr>
            <a:t>Eğitim için kaynak bulunması</a:t>
          </a:r>
          <a:endParaRPr lang="tr-TR" dirty="0" smtClean="0">
            <a:solidFill>
              <a:schemeClr val="tx1"/>
            </a:solidFill>
          </a:endParaRPr>
        </a:p>
      </dgm:t>
    </dgm:pt>
    <dgm:pt modelId="{32424B83-25B0-4F17-8B40-02FC6CE7E453}" type="parTrans" cxnId="{DCBAD3B5-31AE-411D-8AC9-60B83DB09925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F9C61207-B143-45BD-BB54-84132273631D}" type="sibTrans" cxnId="{DCBAD3B5-31AE-411D-8AC9-60B83DB09925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D4F7CE6B-EA21-47EB-A553-72D1042D36DA}">
      <dgm:prSet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Ücretler çok yüksek</a:t>
          </a:r>
          <a:endParaRPr lang="tr-TR" dirty="0">
            <a:solidFill>
              <a:schemeClr val="tx1"/>
            </a:solidFill>
          </a:endParaRPr>
        </a:p>
      </dgm:t>
    </dgm:pt>
    <dgm:pt modelId="{D60BF736-9177-44EE-A78B-B48783892517}" type="parTrans" cxnId="{538B7508-4496-459F-A364-FDA5E151A75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63DB264D-6FCD-43BC-AC17-4CC7F579D4BF}" type="sibTrans" cxnId="{538B7508-4496-459F-A364-FDA5E151A75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8894EF2A-2ABC-4212-B205-D5E91F28F55D}" type="pres">
      <dgm:prSet presAssocID="{4534E905-C704-4200-AEE8-DF98C8DF96BD}" presName="diagram" presStyleCnt="0">
        <dgm:presLayoutVars>
          <dgm:dir/>
          <dgm:resizeHandles/>
        </dgm:presLayoutVars>
      </dgm:prSet>
      <dgm:spPr/>
    </dgm:pt>
    <dgm:pt modelId="{81806B39-E23E-425E-8FDE-936DD1A33940}" type="pres">
      <dgm:prSet presAssocID="{CDF12D65-EDB7-4F62-A4DD-C0980FCC1AE8}" presName="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FFDC5AF-3EF7-46C5-B157-A0A9A17789D0}" type="pres">
      <dgm:prSet presAssocID="{C686B86C-D446-4BA8-9E03-8A0EC53A94A6}" presName="sibTrans" presStyleLbl="sibTrans2D1" presStyleIdx="0" presStyleCnt="6"/>
      <dgm:spPr/>
      <dgm:t>
        <a:bodyPr/>
        <a:lstStyle/>
        <a:p>
          <a:endParaRPr lang="tr-TR"/>
        </a:p>
      </dgm:t>
    </dgm:pt>
    <dgm:pt modelId="{B7D7566E-94E0-4D39-B71F-DE1CCD692980}" type="pres">
      <dgm:prSet presAssocID="{0B020585-8E61-465B-AAE1-2583277F0957}" presName="middleNode" presStyleCnt="0"/>
      <dgm:spPr/>
    </dgm:pt>
    <dgm:pt modelId="{5098AA64-3BAB-42C3-BDFF-1DF5CB7C2F7B}" type="pres">
      <dgm:prSet presAssocID="{0B020585-8E61-465B-AAE1-2583277F0957}" presName="padding" presStyleLbl="node1" presStyleIdx="0" presStyleCnt="7"/>
      <dgm:spPr/>
    </dgm:pt>
    <dgm:pt modelId="{B28BADD2-65CE-4A27-8E53-47B83608CFE4}" type="pres">
      <dgm:prSet presAssocID="{0B020585-8E61-465B-AAE1-2583277F0957}" presName="shap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AE4D1A-B919-40A5-973D-C65F3BBCE76B}" type="pres">
      <dgm:prSet presAssocID="{1C2C1EED-FFC5-401C-9110-B69B8B100AD3}" presName="sibTrans" presStyleLbl="sibTrans2D1" presStyleIdx="1" presStyleCnt="6"/>
      <dgm:spPr/>
      <dgm:t>
        <a:bodyPr/>
        <a:lstStyle/>
        <a:p>
          <a:endParaRPr lang="tr-TR"/>
        </a:p>
      </dgm:t>
    </dgm:pt>
    <dgm:pt modelId="{F62D788F-6489-45F1-ADD7-B93BAA5B48F4}" type="pres">
      <dgm:prSet presAssocID="{B45C5BED-B921-479C-8F01-7992A18D6DD8}" presName="middleNode" presStyleCnt="0"/>
      <dgm:spPr/>
    </dgm:pt>
    <dgm:pt modelId="{E64FCA1D-24EE-4D1D-8DDC-D9BE7201F3FD}" type="pres">
      <dgm:prSet presAssocID="{B45C5BED-B921-479C-8F01-7992A18D6DD8}" presName="padding" presStyleLbl="node1" presStyleIdx="1" presStyleCnt="7"/>
      <dgm:spPr/>
    </dgm:pt>
    <dgm:pt modelId="{73B76F89-5E54-4A00-A0ED-427A60138B17}" type="pres">
      <dgm:prSet presAssocID="{B45C5BED-B921-479C-8F01-7992A18D6DD8}" presName="shap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93F0076-E4B0-44B7-A34C-CBF7DFAD0D87}" type="pres">
      <dgm:prSet presAssocID="{45424D75-9F6B-473C-8195-8A78F39F3A24}" presName="sibTrans" presStyleLbl="sibTrans2D1" presStyleIdx="2" presStyleCnt="6"/>
      <dgm:spPr/>
      <dgm:t>
        <a:bodyPr/>
        <a:lstStyle/>
        <a:p>
          <a:endParaRPr lang="tr-TR"/>
        </a:p>
      </dgm:t>
    </dgm:pt>
    <dgm:pt modelId="{14C7CA7A-D9A3-4A0F-BB1A-640E1BE085CB}" type="pres">
      <dgm:prSet presAssocID="{47D216F6-EAAD-4498-8E10-72487958A57E}" presName="middleNode" presStyleCnt="0"/>
      <dgm:spPr/>
    </dgm:pt>
    <dgm:pt modelId="{B75294A6-0817-4D98-A63A-1884EB935BA7}" type="pres">
      <dgm:prSet presAssocID="{47D216F6-EAAD-4498-8E10-72487958A57E}" presName="padding" presStyleLbl="node1" presStyleIdx="2" presStyleCnt="7"/>
      <dgm:spPr/>
    </dgm:pt>
    <dgm:pt modelId="{FE3ED2B6-4691-4C89-9F92-94A58B7DBE1D}" type="pres">
      <dgm:prSet presAssocID="{47D216F6-EAAD-4498-8E10-72487958A57E}" presName="shap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D4252D-5CCE-49F4-B4ED-7380E5D28906}" type="pres">
      <dgm:prSet presAssocID="{9A0DBECC-F1F3-4248-8851-E6A47662C4BA}" presName="sibTrans" presStyleLbl="sibTrans2D1" presStyleIdx="3" presStyleCnt="6"/>
      <dgm:spPr/>
      <dgm:t>
        <a:bodyPr/>
        <a:lstStyle/>
        <a:p>
          <a:endParaRPr lang="tr-TR"/>
        </a:p>
      </dgm:t>
    </dgm:pt>
    <dgm:pt modelId="{C988DA51-F718-4BDB-9697-C7D60CF2A409}" type="pres">
      <dgm:prSet presAssocID="{908E4A76-2E6F-45A8-8B57-11B18D3F6352}" presName="middleNode" presStyleCnt="0"/>
      <dgm:spPr/>
    </dgm:pt>
    <dgm:pt modelId="{0CEE9FC2-17CB-46D0-8F3E-A47647C3C46E}" type="pres">
      <dgm:prSet presAssocID="{908E4A76-2E6F-45A8-8B57-11B18D3F6352}" presName="padding" presStyleLbl="node1" presStyleIdx="3" presStyleCnt="7"/>
      <dgm:spPr/>
    </dgm:pt>
    <dgm:pt modelId="{FE5016D9-D51C-4EE3-8349-C614ED3C76FA}" type="pres">
      <dgm:prSet presAssocID="{908E4A76-2E6F-45A8-8B57-11B18D3F6352}" presName="shap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0CE087B-11B0-4A5D-989F-753F73C3C61B}" type="pres">
      <dgm:prSet presAssocID="{1FD20594-190D-4CE3-82DF-A6F6CCF2B1C5}" presName="sibTrans" presStyleLbl="sibTrans2D1" presStyleIdx="4" presStyleCnt="6"/>
      <dgm:spPr/>
      <dgm:t>
        <a:bodyPr/>
        <a:lstStyle/>
        <a:p>
          <a:endParaRPr lang="tr-TR"/>
        </a:p>
      </dgm:t>
    </dgm:pt>
    <dgm:pt modelId="{E1998F56-1932-4B6B-9C37-43B3F87413B9}" type="pres">
      <dgm:prSet presAssocID="{A88800C0-875B-4F18-AA00-FF2B0895313F}" presName="middleNode" presStyleCnt="0"/>
      <dgm:spPr/>
    </dgm:pt>
    <dgm:pt modelId="{68CE5BB5-8D02-4F81-9765-DFD11EAA60BE}" type="pres">
      <dgm:prSet presAssocID="{A88800C0-875B-4F18-AA00-FF2B0895313F}" presName="padding" presStyleLbl="node1" presStyleIdx="4" presStyleCnt="7"/>
      <dgm:spPr/>
    </dgm:pt>
    <dgm:pt modelId="{7AB2D314-332B-4C51-BD5F-93121F7556A2}" type="pres">
      <dgm:prSet presAssocID="{A88800C0-875B-4F18-AA00-FF2B0895313F}" presName="shap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5749F1-3DDD-4754-80ED-98E433ED945E}" type="pres">
      <dgm:prSet presAssocID="{8B419768-687B-4746-AF46-7ABCD7549125}" presName="sibTrans" presStyleLbl="sibTrans2D1" presStyleIdx="5" presStyleCnt="6"/>
      <dgm:spPr/>
      <dgm:t>
        <a:bodyPr/>
        <a:lstStyle/>
        <a:p>
          <a:endParaRPr lang="tr-TR"/>
        </a:p>
      </dgm:t>
    </dgm:pt>
    <dgm:pt modelId="{0DDC4AF4-9DAF-450D-9EFF-41C7F8E1420D}" type="pres">
      <dgm:prSet presAssocID="{E04C9EAA-800A-49CB-B494-3205BA4DA6D5}" presName="lastNode" presStyleLbl="node1" presStyleIdx="6" presStyleCnt="7" custScaleX="132608" custScaleY="11881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6E2DAB3-A079-4B86-B76C-56D7E236BF6B}" type="presOf" srcId="{47D216F6-EAAD-4498-8E10-72487958A57E}" destId="{FE3ED2B6-4691-4C89-9F92-94A58B7DBE1D}" srcOrd="0" destOrd="0" presId="urn:microsoft.com/office/officeart/2005/8/layout/bProcess2"/>
    <dgm:cxn modelId="{38555483-FB29-4BD8-A894-869976006CB9}" srcId="{4534E905-C704-4200-AEE8-DF98C8DF96BD}" destId="{0B020585-8E61-465B-AAE1-2583277F0957}" srcOrd="1" destOrd="0" parTransId="{886C13AA-6EC1-4BEA-B2E6-5186367AC72E}" sibTransId="{1C2C1EED-FFC5-401C-9110-B69B8B100AD3}"/>
    <dgm:cxn modelId="{9E0E80D1-6EDB-4E4D-85AD-79AC52F74AB1}" type="presOf" srcId="{B45C5BED-B921-479C-8F01-7992A18D6DD8}" destId="{73B76F89-5E54-4A00-A0ED-427A60138B17}" srcOrd="0" destOrd="0" presId="urn:microsoft.com/office/officeart/2005/8/layout/bProcess2"/>
    <dgm:cxn modelId="{A73C3E2C-F52F-4CB3-80BF-9BD1FD12054B}" type="presOf" srcId="{C686B86C-D446-4BA8-9E03-8A0EC53A94A6}" destId="{6FFDC5AF-3EF7-46C5-B157-A0A9A17789D0}" srcOrd="0" destOrd="0" presId="urn:microsoft.com/office/officeart/2005/8/layout/bProcess2"/>
    <dgm:cxn modelId="{D8CD2B03-4538-4ED5-8A40-0BD3058D749A}" type="presOf" srcId="{9A0DBECC-F1F3-4248-8851-E6A47662C4BA}" destId="{64D4252D-5CCE-49F4-B4ED-7380E5D28906}" srcOrd="0" destOrd="0" presId="urn:microsoft.com/office/officeart/2005/8/layout/bProcess2"/>
    <dgm:cxn modelId="{21C017E5-E3E6-45AA-A110-613E683CBB24}" type="presOf" srcId="{A88800C0-875B-4F18-AA00-FF2B0895313F}" destId="{7AB2D314-332B-4C51-BD5F-93121F7556A2}" srcOrd="0" destOrd="0" presId="urn:microsoft.com/office/officeart/2005/8/layout/bProcess2"/>
    <dgm:cxn modelId="{6A07D448-CBE8-4FBA-907A-000F10606892}" srcId="{4534E905-C704-4200-AEE8-DF98C8DF96BD}" destId="{CDF12D65-EDB7-4F62-A4DD-C0980FCC1AE8}" srcOrd="0" destOrd="0" parTransId="{6207625D-6624-429E-9B97-AEDAAD6F65BF}" sibTransId="{C686B86C-D446-4BA8-9E03-8A0EC53A94A6}"/>
    <dgm:cxn modelId="{E7D85EFE-0CE2-420F-B54A-630423C9968E}" type="presOf" srcId="{1C2C1EED-FFC5-401C-9110-B69B8B100AD3}" destId="{73AE4D1A-B919-40A5-973D-C65F3BBCE76B}" srcOrd="0" destOrd="0" presId="urn:microsoft.com/office/officeart/2005/8/layout/bProcess2"/>
    <dgm:cxn modelId="{D03CDC2E-2746-4882-ABAF-649B83FE2AA0}" type="presOf" srcId="{CDF12D65-EDB7-4F62-A4DD-C0980FCC1AE8}" destId="{81806B39-E23E-425E-8FDE-936DD1A33940}" srcOrd="0" destOrd="0" presId="urn:microsoft.com/office/officeart/2005/8/layout/bProcess2"/>
    <dgm:cxn modelId="{9D36DE1A-8A48-4F84-BF3C-286146F712F9}" type="presOf" srcId="{8B419768-687B-4746-AF46-7ABCD7549125}" destId="{515749F1-3DDD-4754-80ED-98E433ED945E}" srcOrd="0" destOrd="0" presId="urn:microsoft.com/office/officeart/2005/8/layout/bProcess2"/>
    <dgm:cxn modelId="{683B69EC-1CE1-47BE-B0A9-3AFD35A8C615}" type="presOf" srcId="{0B020585-8E61-465B-AAE1-2583277F0957}" destId="{B28BADD2-65CE-4A27-8E53-47B83608CFE4}" srcOrd="0" destOrd="0" presId="urn:microsoft.com/office/officeart/2005/8/layout/bProcess2"/>
    <dgm:cxn modelId="{9B4A0B8D-1386-42E7-BF9B-0DED3DC48A56}" type="presOf" srcId="{E04C9EAA-800A-49CB-B494-3205BA4DA6D5}" destId="{0DDC4AF4-9DAF-450D-9EFF-41C7F8E1420D}" srcOrd="0" destOrd="0" presId="urn:microsoft.com/office/officeart/2005/8/layout/bProcess2"/>
    <dgm:cxn modelId="{F1B81DE2-FECD-4D40-9664-27BDC721837A}" type="presOf" srcId="{45424D75-9F6B-473C-8195-8A78F39F3A24}" destId="{193F0076-E4B0-44B7-A34C-CBF7DFAD0D87}" srcOrd="0" destOrd="0" presId="urn:microsoft.com/office/officeart/2005/8/layout/bProcess2"/>
    <dgm:cxn modelId="{5E65355D-A5D8-4AB3-8228-6F6B292FCB06}" srcId="{4534E905-C704-4200-AEE8-DF98C8DF96BD}" destId="{E04C9EAA-800A-49CB-B494-3205BA4DA6D5}" srcOrd="6" destOrd="0" parTransId="{EFB50032-0684-4237-9296-6DC7B82AC574}" sibTransId="{1EC6D6FB-25EF-4922-B4D7-01773FB32905}"/>
    <dgm:cxn modelId="{C23B348F-CEFC-4B7E-A8E4-7DD6F14721C0}" srcId="{4534E905-C704-4200-AEE8-DF98C8DF96BD}" destId="{B45C5BED-B921-479C-8F01-7992A18D6DD8}" srcOrd="2" destOrd="0" parTransId="{A14E42B0-3A14-45EF-AAA2-91C932F67098}" sibTransId="{45424D75-9F6B-473C-8195-8A78F39F3A24}"/>
    <dgm:cxn modelId="{3D056CDC-EC8A-47D0-886F-0E4FCE5EB84E}" type="presOf" srcId="{7B127499-43A4-4420-802B-731FD646F6AC}" destId="{0DDC4AF4-9DAF-450D-9EFF-41C7F8E1420D}" srcOrd="0" destOrd="1" presId="urn:microsoft.com/office/officeart/2005/8/layout/bProcess2"/>
    <dgm:cxn modelId="{538B7508-4496-459F-A364-FDA5E151A75F}" srcId="{E04C9EAA-800A-49CB-B494-3205BA4DA6D5}" destId="{D4F7CE6B-EA21-47EB-A553-72D1042D36DA}" srcOrd="1" destOrd="0" parTransId="{D60BF736-9177-44EE-A78B-B48783892517}" sibTransId="{63DB264D-6FCD-43BC-AC17-4CC7F579D4BF}"/>
    <dgm:cxn modelId="{0565B270-4D7E-4EB1-8481-F05AEC202723}" type="presOf" srcId="{1FD20594-190D-4CE3-82DF-A6F6CCF2B1C5}" destId="{30CE087B-11B0-4A5D-989F-753F73C3C61B}" srcOrd="0" destOrd="0" presId="urn:microsoft.com/office/officeart/2005/8/layout/bProcess2"/>
    <dgm:cxn modelId="{454E4DF8-CE70-4E62-8331-9BAEE64CD67E}" srcId="{4534E905-C704-4200-AEE8-DF98C8DF96BD}" destId="{908E4A76-2E6F-45A8-8B57-11B18D3F6352}" srcOrd="4" destOrd="0" parTransId="{8D570567-D550-48B5-A34E-A8373449976D}" sibTransId="{1FD20594-190D-4CE3-82DF-A6F6CCF2B1C5}"/>
    <dgm:cxn modelId="{9C370CC4-1E4F-4B82-99AE-8CBF0448F033}" type="presOf" srcId="{4534E905-C704-4200-AEE8-DF98C8DF96BD}" destId="{8894EF2A-2ABC-4212-B205-D5E91F28F55D}" srcOrd="0" destOrd="0" presId="urn:microsoft.com/office/officeart/2005/8/layout/bProcess2"/>
    <dgm:cxn modelId="{1AEC4347-222A-4883-8609-0BE48B9BE73E}" srcId="{4534E905-C704-4200-AEE8-DF98C8DF96BD}" destId="{47D216F6-EAAD-4498-8E10-72487958A57E}" srcOrd="3" destOrd="0" parTransId="{921AA315-F36D-4F5A-8AAF-80654915BB2D}" sibTransId="{9A0DBECC-F1F3-4248-8851-E6A47662C4BA}"/>
    <dgm:cxn modelId="{1ECB4EB2-8543-4D57-9FD8-D62C379D1725}" type="presOf" srcId="{D4F7CE6B-EA21-47EB-A553-72D1042D36DA}" destId="{0DDC4AF4-9DAF-450D-9EFF-41C7F8E1420D}" srcOrd="0" destOrd="2" presId="urn:microsoft.com/office/officeart/2005/8/layout/bProcess2"/>
    <dgm:cxn modelId="{7D82C618-813A-497D-AAA8-CC729609684C}" srcId="{4534E905-C704-4200-AEE8-DF98C8DF96BD}" destId="{A88800C0-875B-4F18-AA00-FF2B0895313F}" srcOrd="5" destOrd="0" parTransId="{A3EDD2C5-9195-4287-A3FF-C07CFFC3D284}" sibTransId="{8B419768-687B-4746-AF46-7ABCD7549125}"/>
    <dgm:cxn modelId="{9F89930F-2A9D-4429-AD44-7465CC0A7411}" type="presOf" srcId="{908E4A76-2E6F-45A8-8B57-11B18D3F6352}" destId="{FE5016D9-D51C-4EE3-8349-C614ED3C76FA}" srcOrd="0" destOrd="0" presId="urn:microsoft.com/office/officeart/2005/8/layout/bProcess2"/>
    <dgm:cxn modelId="{DCBAD3B5-31AE-411D-8AC9-60B83DB09925}" srcId="{E04C9EAA-800A-49CB-B494-3205BA4DA6D5}" destId="{7B127499-43A4-4420-802B-731FD646F6AC}" srcOrd="0" destOrd="0" parTransId="{32424B83-25B0-4F17-8B40-02FC6CE7E453}" sibTransId="{F9C61207-B143-45BD-BB54-84132273631D}"/>
    <dgm:cxn modelId="{007545F4-7A12-4419-B9F8-04A28B7A7C01}" type="presParOf" srcId="{8894EF2A-2ABC-4212-B205-D5E91F28F55D}" destId="{81806B39-E23E-425E-8FDE-936DD1A33940}" srcOrd="0" destOrd="0" presId="urn:microsoft.com/office/officeart/2005/8/layout/bProcess2"/>
    <dgm:cxn modelId="{3C23F43D-18EF-4E1D-8D8D-C2AE058434B1}" type="presParOf" srcId="{8894EF2A-2ABC-4212-B205-D5E91F28F55D}" destId="{6FFDC5AF-3EF7-46C5-B157-A0A9A17789D0}" srcOrd="1" destOrd="0" presId="urn:microsoft.com/office/officeart/2005/8/layout/bProcess2"/>
    <dgm:cxn modelId="{40BFF138-602C-4ED1-B5BD-5A284DE1D357}" type="presParOf" srcId="{8894EF2A-2ABC-4212-B205-D5E91F28F55D}" destId="{B7D7566E-94E0-4D39-B71F-DE1CCD692980}" srcOrd="2" destOrd="0" presId="urn:microsoft.com/office/officeart/2005/8/layout/bProcess2"/>
    <dgm:cxn modelId="{190C2883-D912-41D3-9FAD-B1656F85CD01}" type="presParOf" srcId="{B7D7566E-94E0-4D39-B71F-DE1CCD692980}" destId="{5098AA64-3BAB-42C3-BDFF-1DF5CB7C2F7B}" srcOrd="0" destOrd="0" presId="urn:microsoft.com/office/officeart/2005/8/layout/bProcess2"/>
    <dgm:cxn modelId="{3B41466C-27DF-4586-9DE7-478F673F5BBF}" type="presParOf" srcId="{B7D7566E-94E0-4D39-B71F-DE1CCD692980}" destId="{B28BADD2-65CE-4A27-8E53-47B83608CFE4}" srcOrd="1" destOrd="0" presId="urn:microsoft.com/office/officeart/2005/8/layout/bProcess2"/>
    <dgm:cxn modelId="{A5BB37FE-A048-4666-A54C-ACE2D9B18CB9}" type="presParOf" srcId="{8894EF2A-2ABC-4212-B205-D5E91F28F55D}" destId="{73AE4D1A-B919-40A5-973D-C65F3BBCE76B}" srcOrd="3" destOrd="0" presId="urn:microsoft.com/office/officeart/2005/8/layout/bProcess2"/>
    <dgm:cxn modelId="{FFE307EA-F268-462D-981F-E76CF6B78EC3}" type="presParOf" srcId="{8894EF2A-2ABC-4212-B205-D5E91F28F55D}" destId="{F62D788F-6489-45F1-ADD7-B93BAA5B48F4}" srcOrd="4" destOrd="0" presId="urn:microsoft.com/office/officeart/2005/8/layout/bProcess2"/>
    <dgm:cxn modelId="{EB3691DB-04DE-4B9D-AA3D-F5A8D8E130F8}" type="presParOf" srcId="{F62D788F-6489-45F1-ADD7-B93BAA5B48F4}" destId="{E64FCA1D-24EE-4D1D-8DDC-D9BE7201F3FD}" srcOrd="0" destOrd="0" presId="urn:microsoft.com/office/officeart/2005/8/layout/bProcess2"/>
    <dgm:cxn modelId="{1654A3DB-4B8B-43FF-B050-38450E076F26}" type="presParOf" srcId="{F62D788F-6489-45F1-ADD7-B93BAA5B48F4}" destId="{73B76F89-5E54-4A00-A0ED-427A60138B17}" srcOrd="1" destOrd="0" presId="urn:microsoft.com/office/officeart/2005/8/layout/bProcess2"/>
    <dgm:cxn modelId="{40BA3998-C6B8-482E-A7A8-8D11F314E214}" type="presParOf" srcId="{8894EF2A-2ABC-4212-B205-D5E91F28F55D}" destId="{193F0076-E4B0-44B7-A34C-CBF7DFAD0D87}" srcOrd="5" destOrd="0" presId="urn:microsoft.com/office/officeart/2005/8/layout/bProcess2"/>
    <dgm:cxn modelId="{96A2CB58-331B-491A-980A-67BAD9A483E0}" type="presParOf" srcId="{8894EF2A-2ABC-4212-B205-D5E91F28F55D}" destId="{14C7CA7A-D9A3-4A0F-BB1A-640E1BE085CB}" srcOrd="6" destOrd="0" presId="urn:microsoft.com/office/officeart/2005/8/layout/bProcess2"/>
    <dgm:cxn modelId="{67271163-1BB3-45F4-BF8E-ADB55D73B8D5}" type="presParOf" srcId="{14C7CA7A-D9A3-4A0F-BB1A-640E1BE085CB}" destId="{B75294A6-0817-4D98-A63A-1884EB935BA7}" srcOrd="0" destOrd="0" presId="urn:microsoft.com/office/officeart/2005/8/layout/bProcess2"/>
    <dgm:cxn modelId="{425AF208-5752-4CC4-BBA9-56FB2C3E60C4}" type="presParOf" srcId="{14C7CA7A-D9A3-4A0F-BB1A-640E1BE085CB}" destId="{FE3ED2B6-4691-4C89-9F92-94A58B7DBE1D}" srcOrd="1" destOrd="0" presId="urn:microsoft.com/office/officeart/2005/8/layout/bProcess2"/>
    <dgm:cxn modelId="{BBFAEC72-A4CD-4E66-872E-AA906E7B2D71}" type="presParOf" srcId="{8894EF2A-2ABC-4212-B205-D5E91F28F55D}" destId="{64D4252D-5CCE-49F4-B4ED-7380E5D28906}" srcOrd="7" destOrd="0" presId="urn:microsoft.com/office/officeart/2005/8/layout/bProcess2"/>
    <dgm:cxn modelId="{B0AE38CA-09E0-4740-AC44-7E76D50EE5C4}" type="presParOf" srcId="{8894EF2A-2ABC-4212-B205-D5E91F28F55D}" destId="{C988DA51-F718-4BDB-9697-C7D60CF2A409}" srcOrd="8" destOrd="0" presId="urn:microsoft.com/office/officeart/2005/8/layout/bProcess2"/>
    <dgm:cxn modelId="{3C2E0C69-37FF-49D8-B14A-2D09BA61117E}" type="presParOf" srcId="{C988DA51-F718-4BDB-9697-C7D60CF2A409}" destId="{0CEE9FC2-17CB-46D0-8F3E-A47647C3C46E}" srcOrd="0" destOrd="0" presId="urn:microsoft.com/office/officeart/2005/8/layout/bProcess2"/>
    <dgm:cxn modelId="{0020463F-F8DC-4C69-AE3C-FEAE6D310CD1}" type="presParOf" srcId="{C988DA51-F718-4BDB-9697-C7D60CF2A409}" destId="{FE5016D9-D51C-4EE3-8349-C614ED3C76FA}" srcOrd="1" destOrd="0" presId="urn:microsoft.com/office/officeart/2005/8/layout/bProcess2"/>
    <dgm:cxn modelId="{B8C2CA0E-1D0D-47C9-8026-33CF99FAFBA3}" type="presParOf" srcId="{8894EF2A-2ABC-4212-B205-D5E91F28F55D}" destId="{30CE087B-11B0-4A5D-989F-753F73C3C61B}" srcOrd="9" destOrd="0" presId="urn:microsoft.com/office/officeart/2005/8/layout/bProcess2"/>
    <dgm:cxn modelId="{50D38DF8-D733-4A49-98BA-5A3458172BF8}" type="presParOf" srcId="{8894EF2A-2ABC-4212-B205-D5E91F28F55D}" destId="{E1998F56-1932-4B6B-9C37-43B3F87413B9}" srcOrd="10" destOrd="0" presId="urn:microsoft.com/office/officeart/2005/8/layout/bProcess2"/>
    <dgm:cxn modelId="{704FFD84-CE84-4B2E-A696-1AE12E128BF0}" type="presParOf" srcId="{E1998F56-1932-4B6B-9C37-43B3F87413B9}" destId="{68CE5BB5-8D02-4F81-9765-DFD11EAA60BE}" srcOrd="0" destOrd="0" presId="urn:microsoft.com/office/officeart/2005/8/layout/bProcess2"/>
    <dgm:cxn modelId="{DCDB24C9-5038-40A8-9D0A-7FB3094B9F26}" type="presParOf" srcId="{E1998F56-1932-4B6B-9C37-43B3F87413B9}" destId="{7AB2D314-332B-4C51-BD5F-93121F7556A2}" srcOrd="1" destOrd="0" presId="urn:microsoft.com/office/officeart/2005/8/layout/bProcess2"/>
    <dgm:cxn modelId="{FB532D89-F336-48D5-B80A-C65E51D85D19}" type="presParOf" srcId="{8894EF2A-2ABC-4212-B205-D5E91F28F55D}" destId="{515749F1-3DDD-4754-80ED-98E433ED945E}" srcOrd="11" destOrd="0" presId="urn:microsoft.com/office/officeart/2005/8/layout/bProcess2"/>
    <dgm:cxn modelId="{95E71D61-5784-48FE-9649-54491FB1566D}" type="presParOf" srcId="{8894EF2A-2ABC-4212-B205-D5E91F28F55D}" destId="{0DDC4AF4-9DAF-450D-9EFF-41C7F8E1420D}" srcOrd="1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5D514E-8372-4B01-A74F-FB2C325124E9}" type="doc">
      <dgm:prSet loTypeId="urn:microsoft.com/office/officeart/2005/8/layout/hProcess4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34A7091-5376-4D43-A0A4-2B698ADCE52F}">
      <dgm:prSet phldrT="[Metin]"/>
      <dgm:spPr/>
      <dgm:t>
        <a:bodyPr/>
        <a:lstStyle/>
        <a:p>
          <a:r>
            <a:rPr lang="tr-TR" dirty="0" smtClean="0"/>
            <a:t>Tecrübeli uzmanların belirlenmesi</a:t>
          </a:r>
          <a:endParaRPr lang="tr-TR" dirty="0"/>
        </a:p>
      </dgm:t>
    </dgm:pt>
    <dgm:pt modelId="{618A5266-D55B-4532-BBD5-7AF34BD4FC4A}" type="parTrans" cxnId="{58336A1D-8153-41D4-81F2-C7CE399F9EA4}">
      <dgm:prSet/>
      <dgm:spPr/>
      <dgm:t>
        <a:bodyPr/>
        <a:lstStyle/>
        <a:p>
          <a:endParaRPr lang="tr-TR"/>
        </a:p>
      </dgm:t>
    </dgm:pt>
    <dgm:pt modelId="{3999DAA4-25CF-4315-9E66-FB072969CF74}" type="sibTrans" cxnId="{58336A1D-8153-41D4-81F2-C7CE399F9EA4}">
      <dgm:prSet/>
      <dgm:spPr/>
      <dgm:t>
        <a:bodyPr/>
        <a:lstStyle/>
        <a:p>
          <a:endParaRPr lang="tr-TR"/>
        </a:p>
      </dgm:t>
    </dgm:pt>
    <dgm:pt modelId="{C9D8D5EF-3B16-445A-811A-B7AED09D4E1E}">
      <dgm:prSet phldrT="[Metin]"/>
      <dgm:spPr/>
      <dgm:t>
        <a:bodyPr/>
        <a:lstStyle/>
        <a:p>
          <a:r>
            <a:rPr lang="tr-TR" dirty="0" smtClean="0"/>
            <a:t>Analiz sayısı ve yoğunluğu</a:t>
          </a:r>
          <a:endParaRPr lang="tr-TR" dirty="0"/>
        </a:p>
      </dgm:t>
    </dgm:pt>
    <dgm:pt modelId="{43854F7D-9C22-4BE7-9F58-ED17BC7185A9}" type="parTrans" cxnId="{A28A2F3D-DF5F-4CE1-958F-E00D5B6EA220}">
      <dgm:prSet/>
      <dgm:spPr/>
      <dgm:t>
        <a:bodyPr/>
        <a:lstStyle/>
        <a:p>
          <a:endParaRPr lang="tr-TR"/>
        </a:p>
      </dgm:t>
    </dgm:pt>
    <dgm:pt modelId="{2B3876EA-4939-4752-A6C5-CAA2C4EE0034}" type="sibTrans" cxnId="{A28A2F3D-DF5F-4CE1-958F-E00D5B6EA220}">
      <dgm:prSet/>
      <dgm:spPr/>
      <dgm:t>
        <a:bodyPr/>
        <a:lstStyle/>
        <a:p>
          <a:endParaRPr lang="tr-TR"/>
        </a:p>
      </dgm:t>
    </dgm:pt>
    <dgm:pt modelId="{55FC2AEA-3BFF-4064-8DE8-E9A3A416756F}">
      <dgm:prSet phldrT="[Metin]"/>
      <dgm:spPr/>
      <dgm:t>
        <a:bodyPr/>
        <a:lstStyle/>
        <a:p>
          <a:r>
            <a:rPr lang="tr-TR" dirty="0" smtClean="0"/>
            <a:t>Hizmet alanların memnuniyetlik seviyesi </a:t>
          </a:r>
          <a:endParaRPr lang="tr-TR" dirty="0"/>
        </a:p>
      </dgm:t>
    </dgm:pt>
    <dgm:pt modelId="{EF147EB6-5496-4034-8ABA-9A7AD4062FBE}" type="parTrans" cxnId="{18D44EB8-3634-475E-B759-ACC77BAFDCFA}">
      <dgm:prSet/>
      <dgm:spPr/>
      <dgm:t>
        <a:bodyPr/>
        <a:lstStyle/>
        <a:p>
          <a:endParaRPr lang="tr-TR"/>
        </a:p>
      </dgm:t>
    </dgm:pt>
    <dgm:pt modelId="{98A1A85C-3B33-431C-B488-8722654FC76A}" type="sibTrans" cxnId="{18D44EB8-3634-475E-B759-ACC77BAFDCFA}">
      <dgm:prSet/>
      <dgm:spPr/>
      <dgm:t>
        <a:bodyPr/>
        <a:lstStyle/>
        <a:p>
          <a:endParaRPr lang="tr-TR"/>
        </a:p>
      </dgm:t>
    </dgm:pt>
    <dgm:pt modelId="{512856A2-816C-4CA2-AAD8-C1A423E759AA}">
      <dgm:prSet phldrT="[Metin]"/>
      <dgm:spPr/>
      <dgm:t>
        <a:bodyPr/>
        <a:lstStyle/>
        <a:p>
          <a:r>
            <a:rPr lang="tr-TR" dirty="0" smtClean="0"/>
            <a:t>Eğitim verebilecek uzmanların sınıflandırılması</a:t>
          </a:r>
          <a:endParaRPr lang="tr-TR" dirty="0"/>
        </a:p>
      </dgm:t>
    </dgm:pt>
    <dgm:pt modelId="{D2E3911D-2D77-47AF-BD1D-AD9263708F83}" type="parTrans" cxnId="{4AF96E08-3E1C-49E7-AA81-ED88CE8FBAAB}">
      <dgm:prSet/>
      <dgm:spPr/>
      <dgm:t>
        <a:bodyPr/>
        <a:lstStyle/>
        <a:p>
          <a:endParaRPr lang="tr-TR"/>
        </a:p>
      </dgm:t>
    </dgm:pt>
    <dgm:pt modelId="{64C87ABB-B464-4A7B-84B3-2FE7F0A39102}" type="sibTrans" cxnId="{4AF96E08-3E1C-49E7-AA81-ED88CE8FBAAB}">
      <dgm:prSet/>
      <dgm:spPr/>
      <dgm:t>
        <a:bodyPr/>
        <a:lstStyle/>
        <a:p>
          <a:endParaRPr lang="tr-TR"/>
        </a:p>
      </dgm:t>
    </dgm:pt>
    <dgm:pt modelId="{8754512E-4835-405F-AF5A-7029568D1CA0}">
      <dgm:prSet phldrT="[Metin]"/>
      <dgm:spPr/>
      <dgm:t>
        <a:bodyPr/>
        <a:lstStyle/>
        <a:p>
          <a:r>
            <a:rPr lang="tr-TR" dirty="0" smtClean="0"/>
            <a:t>Cihaz kullanımı</a:t>
          </a:r>
          <a:endParaRPr lang="tr-TR" dirty="0"/>
        </a:p>
      </dgm:t>
    </dgm:pt>
    <dgm:pt modelId="{5EF15788-D808-47D6-BAF5-D8AF57FD24A7}" type="parTrans" cxnId="{590FB733-2654-4D20-824C-4FB2F6A8C5C9}">
      <dgm:prSet/>
      <dgm:spPr/>
      <dgm:t>
        <a:bodyPr/>
        <a:lstStyle/>
        <a:p>
          <a:endParaRPr lang="tr-TR"/>
        </a:p>
      </dgm:t>
    </dgm:pt>
    <dgm:pt modelId="{72C66BFD-27B2-45E8-8837-525E35D2DF09}" type="sibTrans" cxnId="{590FB733-2654-4D20-824C-4FB2F6A8C5C9}">
      <dgm:prSet/>
      <dgm:spPr/>
      <dgm:t>
        <a:bodyPr/>
        <a:lstStyle/>
        <a:p>
          <a:endParaRPr lang="tr-TR"/>
        </a:p>
      </dgm:t>
    </dgm:pt>
    <dgm:pt modelId="{59C62589-E9CB-472D-B8C0-AD145CB09F52}">
      <dgm:prSet phldrT="[Metin]"/>
      <dgm:spPr/>
      <dgm:t>
        <a:bodyPr/>
        <a:lstStyle/>
        <a:p>
          <a:r>
            <a:rPr lang="tr-TR" dirty="0" smtClean="0"/>
            <a:t>Cihaz bakımı</a:t>
          </a:r>
          <a:endParaRPr lang="tr-TR" dirty="0"/>
        </a:p>
      </dgm:t>
    </dgm:pt>
    <dgm:pt modelId="{C219DC94-6C6B-4DA2-8375-A83546AF7FCD}" type="parTrans" cxnId="{B61E3F5A-7885-4AA7-9594-5300C9203755}">
      <dgm:prSet/>
      <dgm:spPr/>
      <dgm:t>
        <a:bodyPr/>
        <a:lstStyle/>
        <a:p>
          <a:endParaRPr lang="tr-TR"/>
        </a:p>
      </dgm:t>
    </dgm:pt>
    <dgm:pt modelId="{DC9151C3-B4EF-40C6-8961-2E56754CA91B}" type="sibTrans" cxnId="{B61E3F5A-7885-4AA7-9594-5300C9203755}">
      <dgm:prSet/>
      <dgm:spPr/>
      <dgm:t>
        <a:bodyPr/>
        <a:lstStyle/>
        <a:p>
          <a:endParaRPr lang="tr-TR"/>
        </a:p>
      </dgm:t>
    </dgm:pt>
    <dgm:pt modelId="{A385B447-C418-4111-8A06-5E1AAF4BB5D0}">
      <dgm:prSet phldrT="[Metin]"/>
      <dgm:spPr/>
      <dgm:t>
        <a:bodyPr/>
        <a:lstStyle/>
        <a:p>
          <a:r>
            <a:rPr lang="tr-TR" dirty="0" smtClean="0"/>
            <a:t>Eğitim olanakları</a:t>
          </a:r>
          <a:endParaRPr lang="tr-TR" dirty="0"/>
        </a:p>
      </dgm:t>
    </dgm:pt>
    <dgm:pt modelId="{7D4FE1ED-AFB7-407D-A1F0-B544B3E4CA3F}" type="parTrans" cxnId="{C5FE5B6E-4809-4963-AB49-F64D99D03FC4}">
      <dgm:prSet/>
      <dgm:spPr/>
      <dgm:t>
        <a:bodyPr/>
        <a:lstStyle/>
        <a:p>
          <a:endParaRPr lang="tr-TR"/>
        </a:p>
      </dgm:t>
    </dgm:pt>
    <dgm:pt modelId="{DE5872FB-7BC5-4B2D-A145-BBBD5487B67A}" type="sibTrans" cxnId="{C5FE5B6E-4809-4963-AB49-F64D99D03FC4}">
      <dgm:prSet/>
      <dgm:spPr/>
      <dgm:t>
        <a:bodyPr/>
        <a:lstStyle/>
        <a:p>
          <a:endParaRPr lang="tr-TR"/>
        </a:p>
      </dgm:t>
    </dgm:pt>
    <dgm:pt modelId="{92E35808-EDDE-418D-B8F7-E2A6F950B4D8}">
      <dgm:prSet phldrT="[Metin]"/>
      <dgm:spPr/>
      <dgm:t>
        <a:bodyPr/>
        <a:lstStyle/>
        <a:p>
          <a:r>
            <a:rPr lang="tr-TR" dirty="0" smtClean="0"/>
            <a:t>Bireysel eğitim</a:t>
          </a:r>
          <a:endParaRPr lang="tr-TR" dirty="0"/>
        </a:p>
      </dgm:t>
    </dgm:pt>
    <dgm:pt modelId="{C6D37444-26E0-4FDF-9952-B8A74691A1EB}" type="parTrans" cxnId="{D2B112BF-68BC-4483-8E9F-F84A4438547C}">
      <dgm:prSet/>
      <dgm:spPr/>
      <dgm:t>
        <a:bodyPr/>
        <a:lstStyle/>
        <a:p>
          <a:endParaRPr lang="tr-TR"/>
        </a:p>
      </dgm:t>
    </dgm:pt>
    <dgm:pt modelId="{88140D13-9971-434B-AA87-8FBE5679A192}" type="sibTrans" cxnId="{D2B112BF-68BC-4483-8E9F-F84A4438547C}">
      <dgm:prSet/>
      <dgm:spPr/>
      <dgm:t>
        <a:bodyPr/>
        <a:lstStyle/>
        <a:p>
          <a:endParaRPr lang="tr-TR"/>
        </a:p>
      </dgm:t>
    </dgm:pt>
    <dgm:pt modelId="{7F2D6866-B39F-4E32-A04D-AF81FD03888B}">
      <dgm:prSet phldrT="[Metin]"/>
      <dgm:spPr/>
      <dgm:t>
        <a:bodyPr/>
        <a:lstStyle/>
        <a:p>
          <a:r>
            <a:rPr lang="tr-TR" dirty="0" err="1" smtClean="0"/>
            <a:t>Çaliştaylar</a:t>
          </a:r>
          <a:endParaRPr lang="tr-TR" dirty="0"/>
        </a:p>
      </dgm:t>
    </dgm:pt>
    <dgm:pt modelId="{14C2496E-0EEF-44E4-8318-229E8D203A90}" type="parTrans" cxnId="{EFC42BC5-FFD4-4D38-8B1B-C2490C0B1D87}">
      <dgm:prSet/>
      <dgm:spPr/>
      <dgm:t>
        <a:bodyPr/>
        <a:lstStyle/>
        <a:p>
          <a:endParaRPr lang="tr-TR"/>
        </a:p>
      </dgm:t>
    </dgm:pt>
    <dgm:pt modelId="{E912E81A-761D-4950-830B-B6979A9C7FB0}" type="sibTrans" cxnId="{EFC42BC5-FFD4-4D38-8B1B-C2490C0B1D87}">
      <dgm:prSet/>
      <dgm:spPr/>
      <dgm:t>
        <a:bodyPr/>
        <a:lstStyle/>
        <a:p>
          <a:endParaRPr lang="tr-TR"/>
        </a:p>
      </dgm:t>
    </dgm:pt>
    <dgm:pt modelId="{506AD981-56B1-4492-B055-5DE6CF0222F3}">
      <dgm:prSet phldrT="[Metin]"/>
      <dgm:spPr/>
      <dgm:t>
        <a:bodyPr/>
        <a:lstStyle/>
        <a:p>
          <a:r>
            <a:rPr lang="tr-TR" dirty="0" smtClean="0"/>
            <a:t>Toplu eğitim</a:t>
          </a:r>
          <a:endParaRPr lang="tr-TR" dirty="0"/>
        </a:p>
      </dgm:t>
    </dgm:pt>
    <dgm:pt modelId="{3E9752A5-D3DF-432F-AE60-81AA4EE08407}" type="parTrans" cxnId="{4E5A17D8-32E3-4A9F-89E3-D2D0675887D3}">
      <dgm:prSet/>
      <dgm:spPr/>
      <dgm:t>
        <a:bodyPr/>
        <a:lstStyle/>
        <a:p>
          <a:endParaRPr lang="tr-TR"/>
        </a:p>
      </dgm:t>
    </dgm:pt>
    <dgm:pt modelId="{2334AF95-1401-42F2-B3C4-EF44739BA7A7}" type="sibTrans" cxnId="{4E5A17D8-32E3-4A9F-89E3-D2D0675887D3}">
      <dgm:prSet/>
      <dgm:spPr/>
      <dgm:t>
        <a:bodyPr/>
        <a:lstStyle/>
        <a:p>
          <a:endParaRPr lang="tr-TR"/>
        </a:p>
      </dgm:t>
    </dgm:pt>
    <dgm:pt modelId="{477A3C3B-D937-4BFB-9092-FBFABCD89B26}" type="pres">
      <dgm:prSet presAssocID="{0D5D514E-8372-4B01-A74F-FB2C325124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D4514AD-5D75-4965-9075-0C5426F75A3D}" type="pres">
      <dgm:prSet presAssocID="{0D5D514E-8372-4B01-A74F-FB2C325124E9}" presName="tSp" presStyleCnt="0"/>
      <dgm:spPr/>
    </dgm:pt>
    <dgm:pt modelId="{DE5FEB95-9F88-4AA9-B20D-B8F3E5F17678}" type="pres">
      <dgm:prSet presAssocID="{0D5D514E-8372-4B01-A74F-FB2C325124E9}" presName="bSp" presStyleCnt="0"/>
      <dgm:spPr/>
    </dgm:pt>
    <dgm:pt modelId="{6BF77FDA-3AF9-43FC-9435-89CE61D9E026}" type="pres">
      <dgm:prSet presAssocID="{0D5D514E-8372-4B01-A74F-FB2C325124E9}" presName="process" presStyleCnt="0"/>
      <dgm:spPr/>
    </dgm:pt>
    <dgm:pt modelId="{516D3A37-E011-400A-AC39-3F86BB29A903}" type="pres">
      <dgm:prSet presAssocID="{E34A7091-5376-4D43-A0A4-2B698ADCE52F}" presName="composite1" presStyleCnt="0"/>
      <dgm:spPr/>
    </dgm:pt>
    <dgm:pt modelId="{46984589-9835-4690-B277-7F53A25ECB36}" type="pres">
      <dgm:prSet presAssocID="{E34A7091-5376-4D43-A0A4-2B698ADCE52F}" presName="dummyNode1" presStyleLbl="node1" presStyleIdx="0" presStyleCnt="3"/>
      <dgm:spPr/>
    </dgm:pt>
    <dgm:pt modelId="{996D39C2-8A78-450D-B1F9-388A0D16D0FE}" type="pres">
      <dgm:prSet presAssocID="{E34A7091-5376-4D43-A0A4-2B698ADCE52F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EE4609-7793-46BF-978E-724940CE949C}" type="pres">
      <dgm:prSet presAssocID="{E34A7091-5376-4D43-A0A4-2B698ADCE52F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CA4122-94E4-419B-8591-2B2A2DDD0CF4}" type="pres">
      <dgm:prSet presAssocID="{E34A7091-5376-4D43-A0A4-2B698ADCE52F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C622E37-00A5-44FE-B125-4BA6385A3F13}" type="pres">
      <dgm:prSet presAssocID="{E34A7091-5376-4D43-A0A4-2B698ADCE52F}" presName="connSite1" presStyleCnt="0"/>
      <dgm:spPr/>
    </dgm:pt>
    <dgm:pt modelId="{04BBDBD6-33A7-4975-82DF-C302AC08D310}" type="pres">
      <dgm:prSet presAssocID="{3999DAA4-25CF-4315-9E66-FB072969CF74}" presName="Name9" presStyleLbl="sibTrans2D1" presStyleIdx="0" presStyleCnt="2"/>
      <dgm:spPr/>
      <dgm:t>
        <a:bodyPr/>
        <a:lstStyle/>
        <a:p>
          <a:endParaRPr lang="tr-TR"/>
        </a:p>
      </dgm:t>
    </dgm:pt>
    <dgm:pt modelId="{380D646D-D992-459F-85A0-F6A37E5EAA8B}" type="pres">
      <dgm:prSet presAssocID="{512856A2-816C-4CA2-AAD8-C1A423E759AA}" presName="composite2" presStyleCnt="0"/>
      <dgm:spPr/>
    </dgm:pt>
    <dgm:pt modelId="{0803E8D9-A443-4E25-BD0B-EC7CB0B44565}" type="pres">
      <dgm:prSet presAssocID="{512856A2-816C-4CA2-AAD8-C1A423E759AA}" presName="dummyNode2" presStyleLbl="node1" presStyleIdx="0" presStyleCnt="3"/>
      <dgm:spPr/>
    </dgm:pt>
    <dgm:pt modelId="{3C9DF75C-FA94-4824-9426-E00CEBEFCD8A}" type="pres">
      <dgm:prSet presAssocID="{512856A2-816C-4CA2-AAD8-C1A423E759AA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DB2F750-26EC-4ACF-A7C9-CDA38DF4D05E}" type="pres">
      <dgm:prSet presAssocID="{512856A2-816C-4CA2-AAD8-C1A423E759AA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8DDEED-0C79-49FD-80CB-7C40FE2701BC}" type="pres">
      <dgm:prSet presAssocID="{512856A2-816C-4CA2-AAD8-C1A423E759AA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66F8EA-37B6-416E-A592-1006B0188D57}" type="pres">
      <dgm:prSet presAssocID="{512856A2-816C-4CA2-AAD8-C1A423E759AA}" presName="connSite2" presStyleCnt="0"/>
      <dgm:spPr/>
    </dgm:pt>
    <dgm:pt modelId="{2B60A14E-7A62-4E78-B6B5-D19FF5214F7D}" type="pres">
      <dgm:prSet presAssocID="{64C87ABB-B464-4A7B-84B3-2FE7F0A39102}" presName="Name18" presStyleLbl="sibTrans2D1" presStyleIdx="1" presStyleCnt="2"/>
      <dgm:spPr/>
      <dgm:t>
        <a:bodyPr/>
        <a:lstStyle/>
        <a:p>
          <a:endParaRPr lang="tr-TR"/>
        </a:p>
      </dgm:t>
    </dgm:pt>
    <dgm:pt modelId="{1DBC4623-F532-4D75-9483-454521506255}" type="pres">
      <dgm:prSet presAssocID="{A385B447-C418-4111-8A06-5E1AAF4BB5D0}" presName="composite1" presStyleCnt="0"/>
      <dgm:spPr/>
    </dgm:pt>
    <dgm:pt modelId="{E779C670-DDB2-4DDD-A077-1A02BE288451}" type="pres">
      <dgm:prSet presAssocID="{A385B447-C418-4111-8A06-5E1AAF4BB5D0}" presName="dummyNode1" presStyleLbl="node1" presStyleIdx="1" presStyleCnt="3"/>
      <dgm:spPr/>
    </dgm:pt>
    <dgm:pt modelId="{F1B944B5-B35C-4529-837E-403AF1F3BEBE}" type="pres">
      <dgm:prSet presAssocID="{A385B447-C418-4111-8A06-5E1AAF4BB5D0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04E2AD9-6011-413F-AD8C-A4B01DE102BD}" type="pres">
      <dgm:prSet presAssocID="{A385B447-C418-4111-8A06-5E1AAF4BB5D0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4485442-06F8-4E58-99B2-2C595798FF3E}" type="pres">
      <dgm:prSet presAssocID="{A385B447-C418-4111-8A06-5E1AAF4BB5D0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51116F-B641-4401-AABB-FF3561069040}" type="pres">
      <dgm:prSet presAssocID="{A385B447-C418-4111-8A06-5E1AAF4BB5D0}" presName="connSite1" presStyleCnt="0"/>
      <dgm:spPr/>
    </dgm:pt>
  </dgm:ptLst>
  <dgm:cxnLst>
    <dgm:cxn modelId="{0A9D6A4D-4BC6-4B64-8DCA-20570C2C51F3}" type="presOf" srcId="{3999DAA4-25CF-4315-9E66-FB072969CF74}" destId="{04BBDBD6-33A7-4975-82DF-C302AC08D310}" srcOrd="0" destOrd="0" presId="urn:microsoft.com/office/officeart/2005/8/layout/hProcess4"/>
    <dgm:cxn modelId="{42949DCA-2325-4829-BD92-E5F839BF9DAA}" type="presOf" srcId="{7F2D6866-B39F-4E32-A04D-AF81FD03888B}" destId="{F04E2AD9-6011-413F-AD8C-A4B01DE102BD}" srcOrd="1" destOrd="2" presId="urn:microsoft.com/office/officeart/2005/8/layout/hProcess4"/>
    <dgm:cxn modelId="{4279EFA6-B79A-4E46-8D64-30CC37428033}" type="presOf" srcId="{512856A2-816C-4CA2-AAD8-C1A423E759AA}" destId="{C98DDEED-0C79-49FD-80CB-7C40FE2701BC}" srcOrd="0" destOrd="0" presId="urn:microsoft.com/office/officeart/2005/8/layout/hProcess4"/>
    <dgm:cxn modelId="{1CD9A09B-0009-4B20-A847-DECA6B44693B}" type="presOf" srcId="{7F2D6866-B39F-4E32-A04D-AF81FD03888B}" destId="{F1B944B5-B35C-4529-837E-403AF1F3BEBE}" srcOrd="0" destOrd="2" presId="urn:microsoft.com/office/officeart/2005/8/layout/hProcess4"/>
    <dgm:cxn modelId="{60DA55E1-8F19-47C2-949F-DAC93F4695A6}" type="presOf" srcId="{506AD981-56B1-4492-B055-5DE6CF0222F3}" destId="{F1B944B5-B35C-4529-837E-403AF1F3BEBE}" srcOrd="0" destOrd="1" presId="urn:microsoft.com/office/officeart/2005/8/layout/hProcess4"/>
    <dgm:cxn modelId="{C5FE5B6E-4809-4963-AB49-F64D99D03FC4}" srcId="{0D5D514E-8372-4B01-A74F-FB2C325124E9}" destId="{A385B447-C418-4111-8A06-5E1AAF4BB5D0}" srcOrd="2" destOrd="0" parTransId="{7D4FE1ED-AFB7-407D-A1F0-B544B3E4CA3F}" sibTransId="{DE5872FB-7BC5-4B2D-A145-BBBD5487B67A}"/>
    <dgm:cxn modelId="{EFC42BC5-FFD4-4D38-8B1B-C2490C0B1D87}" srcId="{A385B447-C418-4111-8A06-5E1AAF4BB5D0}" destId="{7F2D6866-B39F-4E32-A04D-AF81FD03888B}" srcOrd="2" destOrd="0" parTransId="{14C2496E-0EEF-44E4-8318-229E8D203A90}" sibTransId="{E912E81A-761D-4950-830B-B6979A9C7FB0}"/>
    <dgm:cxn modelId="{B61E3F5A-7885-4AA7-9594-5300C9203755}" srcId="{512856A2-816C-4CA2-AAD8-C1A423E759AA}" destId="{59C62589-E9CB-472D-B8C0-AD145CB09F52}" srcOrd="1" destOrd="0" parTransId="{C219DC94-6C6B-4DA2-8375-A83546AF7FCD}" sibTransId="{DC9151C3-B4EF-40C6-8961-2E56754CA91B}"/>
    <dgm:cxn modelId="{18D44EB8-3634-475E-B759-ACC77BAFDCFA}" srcId="{E34A7091-5376-4D43-A0A4-2B698ADCE52F}" destId="{55FC2AEA-3BFF-4064-8DE8-E9A3A416756F}" srcOrd="1" destOrd="0" parTransId="{EF147EB6-5496-4034-8ABA-9A7AD4062FBE}" sibTransId="{98A1A85C-3B33-431C-B488-8722654FC76A}"/>
    <dgm:cxn modelId="{4E5A17D8-32E3-4A9F-89E3-D2D0675887D3}" srcId="{A385B447-C418-4111-8A06-5E1AAF4BB5D0}" destId="{506AD981-56B1-4492-B055-5DE6CF0222F3}" srcOrd="1" destOrd="0" parTransId="{3E9752A5-D3DF-432F-AE60-81AA4EE08407}" sibTransId="{2334AF95-1401-42F2-B3C4-EF44739BA7A7}"/>
    <dgm:cxn modelId="{A28A2F3D-DF5F-4CE1-958F-E00D5B6EA220}" srcId="{E34A7091-5376-4D43-A0A4-2B698ADCE52F}" destId="{C9D8D5EF-3B16-445A-811A-B7AED09D4E1E}" srcOrd="0" destOrd="0" parTransId="{43854F7D-9C22-4BE7-9F58-ED17BC7185A9}" sibTransId="{2B3876EA-4939-4752-A6C5-CAA2C4EE0034}"/>
    <dgm:cxn modelId="{DAE18F5E-2986-4934-820F-0CBD8104DD7D}" type="presOf" srcId="{A385B447-C418-4111-8A06-5E1AAF4BB5D0}" destId="{34485442-06F8-4E58-99B2-2C595798FF3E}" srcOrd="0" destOrd="0" presId="urn:microsoft.com/office/officeart/2005/8/layout/hProcess4"/>
    <dgm:cxn modelId="{06825F73-B621-41A4-B994-C04C0D961202}" type="presOf" srcId="{55FC2AEA-3BFF-4064-8DE8-E9A3A416756F}" destId="{996D39C2-8A78-450D-B1F9-388A0D16D0FE}" srcOrd="0" destOrd="1" presId="urn:microsoft.com/office/officeart/2005/8/layout/hProcess4"/>
    <dgm:cxn modelId="{10323CD7-F62F-4915-9D1E-947ED26484E4}" type="presOf" srcId="{92E35808-EDDE-418D-B8F7-E2A6F950B4D8}" destId="{F04E2AD9-6011-413F-AD8C-A4B01DE102BD}" srcOrd="1" destOrd="0" presId="urn:microsoft.com/office/officeart/2005/8/layout/hProcess4"/>
    <dgm:cxn modelId="{D2B112BF-68BC-4483-8E9F-F84A4438547C}" srcId="{A385B447-C418-4111-8A06-5E1AAF4BB5D0}" destId="{92E35808-EDDE-418D-B8F7-E2A6F950B4D8}" srcOrd="0" destOrd="0" parTransId="{C6D37444-26E0-4FDF-9952-B8A74691A1EB}" sibTransId="{88140D13-9971-434B-AA87-8FBE5679A192}"/>
    <dgm:cxn modelId="{EB88CCEF-5093-459D-8E5E-D05CDCE38B16}" type="presOf" srcId="{64C87ABB-B464-4A7B-84B3-2FE7F0A39102}" destId="{2B60A14E-7A62-4E78-B6B5-D19FF5214F7D}" srcOrd="0" destOrd="0" presId="urn:microsoft.com/office/officeart/2005/8/layout/hProcess4"/>
    <dgm:cxn modelId="{58336A1D-8153-41D4-81F2-C7CE399F9EA4}" srcId="{0D5D514E-8372-4B01-A74F-FB2C325124E9}" destId="{E34A7091-5376-4D43-A0A4-2B698ADCE52F}" srcOrd="0" destOrd="0" parTransId="{618A5266-D55B-4532-BBD5-7AF34BD4FC4A}" sibTransId="{3999DAA4-25CF-4315-9E66-FB072969CF74}"/>
    <dgm:cxn modelId="{655A67D3-BED2-4EB9-B03F-396FE0FC72A8}" type="presOf" srcId="{59C62589-E9CB-472D-B8C0-AD145CB09F52}" destId="{3C9DF75C-FA94-4824-9426-E00CEBEFCD8A}" srcOrd="0" destOrd="1" presId="urn:microsoft.com/office/officeart/2005/8/layout/hProcess4"/>
    <dgm:cxn modelId="{D423240E-025F-4555-8328-ED522562D67F}" type="presOf" srcId="{0D5D514E-8372-4B01-A74F-FB2C325124E9}" destId="{477A3C3B-D937-4BFB-9092-FBFABCD89B26}" srcOrd="0" destOrd="0" presId="urn:microsoft.com/office/officeart/2005/8/layout/hProcess4"/>
    <dgm:cxn modelId="{7B3A6B89-47F5-42E4-A9AD-96AF62B257AD}" type="presOf" srcId="{C9D8D5EF-3B16-445A-811A-B7AED09D4E1E}" destId="{BBEE4609-7793-46BF-978E-724940CE949C}" srcOrd="1" destOrd="0" presId="urn:microsoft.com/office/officeart/2005/8/layout/hProcess4"/>
    <dgm:cxn modelId="{637E6019-260E-4F03-82AE-E78490E831ED}" type="presOf" srcId="{C9D8D5EF-3B16-445A-811A-B7AED09D4E1E}" destId="{996D39C2-8A78-450D-B1F9-388A0D16D0FE}" srcOrd="0" destOrd="0" presId="urn:microsoft.com/office/officeart/2005/8/layout/hProcess4"/>
    <dgm:cxn modelId="{97471CAA-768A-4C7F-80CA-2B303D48C008}" type="presOf" srcId="{E34A7091-5376-4D43-A0A4-2B698ADCE52F}" destId="{8FCA4122-94E4-419B-8591-2B2A2DDD0CF4}" srcOrd="0" destOrd="0" presId="urn:microsoft.com/office/officeart/2005/8/layout/hProcess4"/>
    <dgm:cxn modelId="{4AF96E08-3E1C-49E7-AA81-ED88CE8FBAAB}" srcId="{0D5D514E-8372-4B01-A74F-FB2C325124E9}" destId="{512856A2-816C-4CA2-AAD8-C1A423E759AA}" srcOrd="1" destOrd="0" parTransId="{D2E3911D-2D77-47AF-BD1D-AD9263708F83}" sibTransId="{64C87ABB-B464-4A7B-84B3-2FE7F0A39102}"/>
    <dgm:cxn modelId="{416C2105-7FBB-48C6-A4DA-B8276DE593B9}" type="presOf" srcId="{55FC2AEA-3BFF-4064-8DE8-E9A3A416756F}" destId="{BBEE4609-7793-46BF-978E-724940CE949C}" srcOrd="1" destOrd="1" presId="urn:microsoft.com/office/officeart/2005/8/layout/hProcess4"/>
    <dgm:cxn modelId="{5D58FE11-AC3E-4C25-868C-BB8654EE5A4B}" type="presOf" srcId="{506AD981-56B1-4492-B055-5DE6CF0222F3}" destId="{F04E2AD9-6011-413F-AD8C-A4B01DE102BD}" srcOrd="1" destOrd="1" presId="urn:microsoft.com/office/officeart/2005/8/layout/hProcess4"/>
    <dgm:cxn modelId="{23116ECC-1A91-49FB-8DD6-F087DB29E323}" type="presOf" srcId="{92E35808-EDDE-418D-B8F7-E2A6F950B4D8}" destId="{F1B944B5-B35C-4529-837E-403AF1F3BEBE}" srcOrd="0" destOrd="0" presId="urn:microsoft.com/office/officeart/2005/8/layout/hProcess4"/>
    <dgm:cxn modelId="{0E0C7B63-AFA8-486A-BDA7-BB8AC067BE6B}" type="presOf" srcId="{59C62589-E9CB-472D-B8C0-AD145CB09F52}" destId="{2DB2F750-26EC-4ACF-A7C9-CDA38DF4D05E}" srcOrd="1" destOrd="1" presId="urn:microsoft.com/office/officeart/2005/8/layout/hProcess4"/>
    <dgm:cxn modelId="{4B2D46A3-C972-466D-8A2F-0FD3B652EC1A}" type="presOf" srcId="{8754512E-4835-405F-AF5A-7029568D1CA0}" destId="{3C9DF75C-FA94-4824-9426-E00CEBEFCD8A}" srcOrd="0" destOrd="0" presId="urn:microsoft.com/office/officeart/2005/8/layout/hProcess4"/>
    <dgm:cxn modelId="{590FB733-2654-4D20-824C-4FB2F6A8C5C9}" srcId="{512856A2-816C-4CA2-AAD8-C1A423E759AA}" destId="{8754512E-4835-405F-AF5A-7029568D1CA0}" srcOrd="0" destOrd="0" parTransId="{5EF15788-D808-47D6-BAF5-D8AF57FD24A7}" sibTransId="{72C66BFD-27B2-45E8-8837-525E35D2DF09}"/>
    <dgm:cxn modelId="{CE458E7A-1EC0-4466-9EC6-0F7389B1BF9A}" type="presOf" srcId="{8754512E-4835-405F-AF5A-7029568D1CA0}" destId="{2DB2F750-26EC-4ACF-A7C9-CDA38DF4D05E}" srcOrd="1" destOrd="0" presId="urn:microsoft.com/office/officeart/2005/8/layout/hProcess4"/>
    <dgm:cxn modelId="{5EB5E077-3B09-410B-883C-7AEC9CF04E4F}" type="presParOf" srcId="{477A3C3B-D937-4BFB-9092-FBFABCD89B26}" destId="{5D4514AD-5D75-4965-9075-0C5426F75A3D}" srcOrd="0" destOrd="0" presId="urn:microsoft.com/office/officeart/2005/8/layout/hProcess4"/>
    <dgm:cxn modelId="{8402360C-1C0C-4FAA-AE2D-9A34AB2383F5}" type="presParOf" srcId="{477A3C3B-D937-4BFB-9092-FBFABCD89B26}" destId="{DE5FEB95-9F88-4AA9-B20D-B8F3E5F17678}" srcOrd="1" destOrd="0" presId="urn:microsoft.com/office/officeart/2005/8/layout/hProcess4"/>
    <dgm:cxn modelId="{9C797248-5FA6-4E70-BB12-03A2A66B6813}" type="presParOf" srcId="{477A3C3B-D937-4BFB-9092-FBFABCD89B26}" destId="{6BF77FDA-3AF9-43FC-9435-89CE61D9E026}" srcOrd="2" destOrd="0" presId="urn:microsoft.com/office/officeart/2005/8/layout/hProcess4"/>
    <dgm:cxn modelId="{A88A50A8-7A6B-4895-9A37-4A8FDF30C618}" type="presParOf" srcId="{6BF77FDA-3AF9-43FC-9435-89CE61D9E026}" destId="{516D3A37-E011-400A-AC39-3F86BB29A903}" srcOrd="0" destOrd="0" presId="urn:microsoft.com/office/officeart/2005/8/layout/hProcess4"/>
    <dgm:cxn modelId="{E8A0BFBE-9077-46B4-8112-52952CC0D0A2}" type="presParOf" srcId="{516D3A37-E011-400A-AC39-3F86BB29A903}" destId="{46984589-9835-4690-B277-7F53A25ECB36}" srcOrd="0" destOrd="0" presId="urn:microsoft.com/office/officeart/2005/8/layout/hProcess4"/>
    <dgm:cxn modelId="{BC062591-E43E-4AF1-B8DB-214CA62769CE}" type="presParOf" srcId="{516D3A37-E011-400A-AC39-3F86BB29A903}" destId="{996D39C2-8A78-450D-B1F9-388A0D16D0FE}" srcOrd="1" destOrd="0" presId="urn:microsoft.com/office/officeart/2005/8/layout/hProcess4"/>
    <dgm:cxn modelId="{25E7E555-FD02-47BC-AE86-00162DB5553C}" type="presParOf" srcId="{516D3A37-E011-400A-AC39-3F86BB29A903}" destId="{BBEE4609-7793-46BF-978E-724940CE949C}" srcOrd="2" destOrd="0" presId="urn:microsoft.com/office/officeart/2005/8/layout/hProcess4"/>
    <dgm:cxn modelId="{26EECCDA-3BF2-4A2A-8D79-5E587CB25684}" type="presParOf" srcId="{516D3A37-E011-400A-AC39-3F86BB29A903}" destId="{8FCA4122-94E4-419B-8591-2B2A2DDD0CF4}" srcOrd="3" destOrd="0" presId="urn:microsoft.com/office/officeart/2005/8/layout/hProcess4"/>
    <dgm:cxn modelId="{80DED6E4-AF68-42E4-8FB5-891B8EA779E6}" type="presParOf" srcId="{516D3A37-E011-400A-AC39-3F86BB29A903}" destId="{EC622E37-00A5-44FE-B125-4BA6385A3F13}" srcOrd="4" destOrd="0" presId="urn:microsoft.com/office/officeart/2005/8/layout/hProcess4"/>
    <dgm:cxn modelId="{AF9660B6-BDD4-4F97-8B99-A4934E38BD6C}" type="presParOf" srcId="{6BF77FDA-3AF9-43FC-9435-89CE61D9E026}" destId="{04BBDBD6-33A7-4975-82DF-C302AC08D310}" srcOrd="1" destOrd="0" presId="urn:microsoft.com/office/officeart/2005/8/layout/hProcess4"/>
    <dgm:cxn modelId="{3CAFF4F8-8B0D-49B6-A89E-EDFE9D8CBA20}" type="presParOf" srcId="{6BF77FDA-3AF9-43FC-9435-89CE61D9E026}" destId="{380D646D-D992-459F-85A0-F6A37E5EAA8B}" srcOrd="2" destOrd="0" presId="urn:microsoft.com/office/officeart/2005/8/layout/hProcess4"/>
    <dgm:cxn modelId="{7EB975EC-1A11-4030-928A-1D35AFBDD1D3}" type="presParOf" srcId="{380D646D-D992-459F-85A0-F6A37E5EAA8B}" destId="{0803E8D9-A443-4E25-BD0B-EC7CB0B44565}" srcOrd="0" destOrd="0" presId="urn:microsoft.com/office/officeart/2005/8/layout/hProcess4"/>
    <dgm:cxn modelId="{3D6A92F3-E59D-4352-9837-C4CC7BF14026}" type="presParOf" srcId="{380D646D-D992-459F-85A0-F6A37E5EAA8B}" destId="{3C9DF75C-FA94-4824-9426-E00CEBEFCD8A}" srcOrd="1" destOrd="0" presId="urn:microsoft.com/office/officeart/2005/8/layout/hProcess4"/>
    <dgm:cxn modelId="{1278E56C-3F36-4FB2-BC20-5512A79E9463}" type="presParOf" srcId="{380D646D-D992-459F-85A0-F6A37E5EAA8B}" destId="{2DB2F750-26EC-4ACF-A7C9-CDA38DF4D05E}" srcOrd="2" destOrd="0" presId="urn:microsoft.com/office/officeart/2005/8/layout/hProcess4"/>
    <dgm:cxn modelId="{09F6C0DC-D16B-49D7-A298-B99176B6170A}" type="presParOf" srcId="{380D646D-D992-459F-85A0-F6A37E5EAA8B}" destId="{C98DDEED-0C79-49FD-80CB-7C40FE2701BC}" srcOrd="3" destOrd="0" presId="urn:microsoft.com/office/officeart/2005/8/layout/hProcess4"/>
    <dgm:cxn modelId="{3D3616F7-B7DB-472C-88E6-F56D8104E611}" type="presParOf" srcId="{380D646D-D992-459F-85A0-F6A37E5EAA8B}" destId="{FB66F8EA-37B6-416E-A592-1006B0188D57}" srcOrd="4" destOrd="0" presId="urn:microsoft.com/office/officeart/2005/8/layout/hProcess4"/>
    <dgm:cxn modelId="{4CC83404-0ADC-49C2-9384-A4DC3D752F1E}" type="presParOf" srcId="{6BF77FDA-3AF9-43FC-9435-89CE61D9E026}" destId="{2B60A14E-7A62-4E78-B6B5-D19FF5214F7D}" srcOrd="3" destOrd="0" presId="urn:microsoft.com/office/officeart/2005/8/layout/hProcess4"/>
    <dgm:cxn modelId="{11CACE33-79EF-4330-8B56-520DC10BE27F}" type="presParOf" srcId="{6BF77FDA-3AF9-43FC-9435-89CE61D9E026}" destId="{1DBC4623-F532-4D75-9483-454521506255}" srcOrd="4" destOrd="0" presId="urn:microsoft.com/office/officeart/2005/8/layout/hProcess4"/>
    <dgm:cxn modelId="{5F7B3FF4-1073-4616-AB02-B8FB7A5B3C11}" type="presParOf" srcId="{1DBC4623-F532-4D75-9483-454521506255}" destId="{E779C670-DDB2-4DDD-A077-1A02BE288451}" srcOrd="0" destOrd="0" presId="urn:microsoft.com/office/officeart/2005/8/layout/hProcess4"/>
    <dgm:cxn modelId="{C375302F-DD29-44A1-A109-AA6AEC804E61}" type="presParOf" srcId="{1DBC4623-F532-4D75-9483-454521506255}" destId="{F1B944B5-B35C-4529-837E-403AF1F3BEBE}" srcOrd="1" destOrd="0" presId="urn:microsoft.com/office/officeart/2005/8/layout/hProcess4"/>
    <dgm:cxn modelId="{1B59CFFB-AB1A-43AD-86DE-CC5FABB52419}" type="presParOf" srcId="{1DBC4623-F532-4D75-9483-454521506255}" destId="{F04E2AD9-6011-413F-AD8C-A4B01DE102BD}" srcOrd="2" destOrd="0" presId="urn:microsoft.com/office/officeart/2005/8/layout/hProcess4"/>
    <dgm:cxn modelId="{212A24DE-F0B2-4275-B903-7A8041088DC0}" type="presParOf" srcId="{1DBC4623-F532-4D75-9483-454521506255}" destId="{34485442-06F8-4E58-99B2-2C595798FF3E}" srcOrd="3" destOrd="0" presId="urn:microsoft.com/office/officeart/2005/8/layout/hProcess4"/>
    <dgm:cxn modelId="{292400A5-C9B7-4127-819F-F02ECCAFBE98}" type="presParOf" srcId="{1DBC4623-F532-4D75-9483-454521506255}" destId="{E751116F-B641-4401-AABB-FF356106904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7FD7B-9DC7-4535-833B-2943547B316E}">
      <dsp:nvSpPr>
        <dsp:cNvPr id="0" name=""/>
        <dsp:cNvSpPr/>
      </dsp:nvSpPr>
      <dsp:spPr>
        <a:xfrm>
          <a:off x="3063551" y="1584187"/>
          <a:ext cx="1927507" cy="19275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ÇOBİLTUM</a:t>
          </a:r>
          <a:endParaRPr lang="tr-TR" sz="2400" kern="1200" dirty="0"/>
        </a:p>
      </dsp:txBody>
      <dsp:txXfrm>
        <a:off x="3345828" y="1866464"/>
        <a:ext cx="1362953" cy="1362953"/>
      </dsp:txXfrm>
    </dsp:sp>
    <dsp:sp modelId="{1520D53F-0FA5-449E-A147-45059883C301}">
      <dsp:nvSpPr>
        <dsp:cNvPr id="0" name=""/>
        <dsp:cNvSpPr/>
      </dsp:nvSpPr>
      <dsp:spPr>
        <a:xfrm rot="8692753">
          <a:off x="1590601" y="3415592"/>
          <a:ext cx="1586282" cy="54933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D9BCF-904B-43BA-BE76-DFC22B9E4B50}">
      <dsp:nvSpPr>
        <dsp:cNvPr id="0" name=""/>
        <dsp:cNvSpPr/>
      </dsp:nvSpPr>
      <dsp:spPr>
        <a:xfrm>
          <a:off x="1191382" y="3528393"/>
          <a:ext cx="1349255" cy="1079404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Uzman Desteği </a:t>
          </a:r>
          <a:r>
            <a:rPr lang="tr-TR" sz="1400" kern="1200" dirty="0" smtClean="0"/>
            <a:t>Akademik Danışmanlar</a:t>
          </a:r>
          <a:endParaRPr lang="tr-TR" sz="1400" kern="1200" dirty="0"/>
        </a:p>
      </dsp:txBody>
      <dsp:txXfrm>
        <a:off x="1222997" y="3560008"/>
        <a:ext cx="1286025" cy="1016174"/>
      </dsp:txXfrm>
    </dsp:sp>
    <dsp:sp modelId="{1BCDF384-DD3C-42A6-AC31-F63B28A8E76A}">
      <dsp:nvSpPr>
        <dsp:cNvPr id="0" name=""/>
        <dsp:cNvSpPr/>
      </dsp:nvSpPr>
      <dsp:spPr>
        <a:xfrm rot="11002615">
          <a:off x="1720877" y="2174692"/>
          <a:ext cx="1271572" cy="549339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D4D84-3139-4224-9758-5ECD9FA320DD}">
      <dsp:nvSpPr>
        <dsp:cNvPr id="0" name=""/>
        <dsp:cNvSpPr/>
      </dsp:nvSpPr>
      <dsp:spPr>
        <a:xfrm>
          <a:off x="1047353" y="1872209"/>
          <a:ext cx="1349255" cy="10794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l" defTabSz="40005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tr-TR" sz="900" kern="1200" dirty="0" smtClean="0">
              <a:solidFill>
                <a:schemeClr val="tx1"/>
              </a:solidFill>
            </a:rPr>
            <a:t>Yetki </a:t>
          </a:r>
          <a:r>
            <a:rPr lang="tr-TR" sz="900" kern="1200" dirty="0" smtClean="0">
              <a:solidFill>
                <a:schemeClr val="tx1"/>
              </a:solidFill>
            </a:rPr>
            <a:t>Belgeleri</a:t>
          </a:r>
        </a:p>
        <a:p>
          <a:pPr lvl="0" algn="l" defTabSz="40005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tr-TR" sz="900" b="1" i="0" kern="1200" dirty="0" smtClean="0">
              <a:solidFill>
                <a:schemeClr val="tx1"/>
              </a:solidFill>
            </a:rPr>
            <a:t>TS EN ISO/IEC 17025 </a:t>
          </a:r>
          <a:r>
            <a:rPr lang="tr-TR" sz="900" kern="1200" dirty="0" smtClean="0">
              <a:solidFill>
                <a:schemeClr val="tx1"/>
              </a:solidFill>
            </a:rPr>
            <a:t>Gıda ve Tarım Ve Hayvancılık Bakanlığı                          Çevre şehircilik Bakanlığı </a:t>
          </a:r>
          <a:endParaRPr lang="tr-TR" sz="900" kern="1200" dirty="0">
            <a:solidFill>
              <a:schemeClr val="tx1"/>
            </a:solidFill>
          </a:endParaRPr>
        </a:p>
      </dsp:txBody>
      <dsp:txXfrm>
        <a:off x="1078968" y="1903824"/>
        <a:ext cx="1286025" cy="1016174"/>
      </dsp:txXfrm>
    </dsp:sp>
    <dsp:sp modelId="{A3B5FE4F-B1C8-42F8-96D0-8EEACF7F8629}">
      <dsp:nvSpPr>
        <dsp:cNvPr id="0" name=""/>
        <dsp:cNvSpPr/>
      </dsp:nvSpPr>
      <dsp:spPr>
        <a:xfrm rot="13909781">
          <a:off x="2525181" y="1044776"/>
          <a:ext cx="1072847" cy="549339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6D128-88B6-4BB8-BC19-BDC33F8BEEC6}">
      <dsp:nvSpPr>
        <dsp:cNvPr id="0" name=""/>
        <dsp:cNvSpPr/>
      </dsp:nvSpPr>
      <dsp:spPr>
        <a:xfrm>
          <a:off x="2055466" y="358020"/>
          <a:ext cx="1349255" cy="10794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Mesafe</a:t>
          </a:r>
          <a:endParaRPr lang="tr-TR" sz="1800" kern="1200" dirty="0"/>
        </a:p>
      </dsp:txBody>
      <dsp:txXfrm>
        <a:off x="2087081" y="389635"/>
        <a:ext cx="1286025" cy="1016174"/>
      </dsp:txXfrm>
    </dsp:sp>
    <dsp:sp modelId="{B1B13F20-8EC9-4096-BA79-B8C369EFC03A}">
      <dsp:nvSpPr>
        <dsp:cNvPr id="0" name=""/>
        <dsp:cNvSpPr/>
      </dsp:nvSpPr>
      <dsp:spPr>
        <a:xfrm rot="17924728">
          <a:off x="4243476" y="905550"/>
          <a:ext cx="1068090" cy="54933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E0A04-93E0-45BF-A8AF-ECCF0699E47A}">
      <dsp:nvSpPr>
        <dsp:cNvPr id="0" name=""/>
        <dsp:cNvSpPr/>
      </dsp:nvSpPr>
      <dsp:spPr>
        <a:xfrm>
          <a:off x="4359727" y="172286"/>
          <a:ext cx="1349255" cy="10794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Hızlı Analiz</a:t>
          </a:r>
          <a:endParaRPr lang="tr-TR" sz="1800" kern="1200" dirty="0"/>
        </a:p>
      </dsp:txBody>
      <dsp:txXfrm>
        <a:off x="4391342" y="203901"/>
        <a:ext cx="1286025" cy="1016174"/>
      </dsp:txXfrm>
    </dsp:sp>
    <dsp:sp modelId="{6BEACE40-BD03-48B4-8502-E161F8EC733B}">
      <dsp:nvSpPr>
        <dsp:cNvPr id="0" name=""/>
        <dsp:cNvSpPr/>
      </dsp:nvSpPr>
      <dsp:spPr>
        <a:xfrm rot="20912465">
          <a:off x="4905583" y="1922807"/>
          <a:ext cx="1448892" cy="549339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145C2-BBB1-4CAB-8149-1ED450BF2DB9}">
      <dsp:nvSpPr>
        <dsp:cNvPr id="0" name=""/>
        <dsp:cNvSpPr/>
      </dsp:nvSpPr>
      <dsp:spPr>
        <a:xfrm>
          <a:off x="5799879" y="1512177"/>
          <a:ext cx="1349255" cy="10794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Analiz Bedeli</a:t>
          </a:r>
          <a:endParaRPr lang="tr-TR" sz="1800" kern="1200" dirty="0"/>
        </a:p>
      </dsp:txBody>
      <dsp:txXfrm>
        <a:off x="5831494" y="1543792"/>
        <a:ext cx="1286025" cy="1016174"/>
      </dsp:txXfrm>
    </dsp:sp>
    <dsp:sp modelId="{826F885C-71E1-4639-B620-CECC7D91BA07}">
      <dsp:nvSpPr>
        <dsp:cNvPr id="0" name=""/>
        <dsp:cNvSpPr/>
      </dsp:nvSpPr>
      <dsp:spPr>
        <a:xfrm rot="1730882">
          <a:off x="4693763" y="3111585"/>
          <a:ext cx="1361449" cy="54933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AFAC7-CCF0-4AFC-A24C-71EA57AB5F9E}">
      <dsp:nvSpPr>
        <dsp:cNvPr id="0" name=""/>
        <dsp:cNvSpPr/>
      </dsp:nvSpPr>
      <dsp:spPr>
        <a:xfrm>
          <a:off x="5458733" y="3168353"/>
          <a:ext cx="1349255" cy="10794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Online Analiz Takip Sistemi</a:t>
          </a:r>
          <a:endParaRPr lang="tr-TR" sz="1900" kern="1200" dirty="0"/>
        </a:p>
      </dsp:txBody>
      <dsp:txXfrm>
        <a:off x="5490348" y="3199968"/>
        <a:ext cx="1286025" cy="1016174"/>
      </dsp:txXfrm>
    </dsp:sp>
    <dsp:sp modelId="{5738FDD1-7C88-41BC-A6B8-DF7AD3364B45}">
      <dsp:nvSpPr>
        <dsp:cNvPr id="0" name=""/>
        <dsp:cNvSpPr/>
      </dsp:nvSpPr>
      <dsp:spPr>
        <a:xfrm rot="5664648">
          <a:off x="3479756" y="3719475"/>
          <a:ext cx="871991" cy="549339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B34CC-19F4-41D6-B0BB-066EDC04EC63}">
      <dsp:nvSpPr>
        <dsp:cNvPr id="0" name=""/>
        <dsp:cNvSpPr/>
      </dsp:nvSpPr>
      <dsp:spPr>
        <a:xfrm>
          <a:off x="3207592" y="3889147"/>
          <a:ext cx="1349255" cy="1079404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tx1"/>
              </a:solidFill>
            </a:rPr>
            <a:t>Farklı ve esnek uygulamalar</a:t>
          </a:r>
          <a:endParaRPr lang="tr-TR" sz="1900" kern="1200" dirty="0">
            <a:solidFill>
              <a:schemeClr val="tx1"/>
            </a:solidFill>
          </a:endParaRPr>
        </a:p>
      </dsp:txBody>
      <dsp:txXfrm>
        <a:off x="3239207" y="3920762"/>
        <a:ext cx="1286025" cy="10161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5D75B-D22F-4640-9051-AEA84F57083F}">
      <dsp:nvSpPr>
        <dsp:cNvPr id="0" name=""/>
        <dsp:cNvSpPr/>
      </dsp:nvSpPr>
      <dsp:spPr>
        <a:xfrm>
          <a:off x="2438400" y="1190"/>
          <a:ext cx="36576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1" i="0" kern="1200" dirty="0" smtClean="0"/>
            <a:t>TS EN ISO/IEC 17025</a:t>
          </a:r>
          <a:endParaRPr lang="tr-TR" sz="2000" b="1" kern="1200" dirty="0"/>
        </a:p>
      </dsp:txBody>
      <dsp:txXfrm>
        <a:off x="2438400" y="119260"/>
        <a:ext cx="3303389" cy="708422"/>
      </dsp:txXfrm>
    </dsp:sp>
    <dsp:sp modelId="{E5CCFC14-19B2-4B68-9680-93E06EBF93A1}">
      <dsp:nvSpPr>
        <dsp:cNvPr id="0" name=""/>
        <dsp:cNvSpPr/>
      </dsp:nvSpPr>
      <dsp:spPr>
        <a:xfrm>
          <a:off x="0" y="1190"/>
          <a:ext cx="2438400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Çevre Laboratuvarı</a:t>
          </a:r>
          <a:endParaRPr lang="tr-TR" sz="2600" kern="1200" dirty="0"/>
        </a:p>
      </dsp:txBody>
      <dsp:txXfrm>
        <a:off x="46110" y="47300"/>
        <a:ext cx="2346180" cy="852342"/>
      </dsp:txXfrm>
    </dsp:sp>
    <dsp:sp modelId="{7453D571-9C42-451B-8186-719538A635A0}">
      <dsp:nvSpPr>
        <dsp:cNvPr id="0" name=""/>
        <dsp:cNvSpPr/>
      </dsp:nvSpPr>
      <dsp:spPr>
        <a:xfrm>
          <a:off x="2438400" y="1040209"/>
          <a:ext cx="36576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Kuruluş izni alındı</a:t>
          </a:r>
          <a:endParaRPr lang="tr-T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Eksikliklerin tamamlanması bekleniyor</a:t>
          </a:r>
          <a:endParaRPr lang="tr-TR" sz="1400" kern="1200" dirty="0"/>
        </a:p>
      </dsp:txBody>
      <dsp:txXfrm>
        <a:off x="2438400" y="1158279"/>
        <a:ext cx="3303389" cy="708422"/>
      </dsp:txXfrm>
    </dsp:sp>
    <dsp:sp modelId="{57BB0B63-ABB0-4DAD-9566-5D58AAF33638}">
      <dsp:nvSpPr>
        <dsp:cNvPr id="0" name=""/>
        <dsp:cNvSpPr/>
      </dsp:nvSpPr>
      <dsp:spPr>
        <a:xfrm>
          <a:off x="0" y="1040209"/>
          <a:ext cx="2438400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Gıda Laboratuvarı</a:t>
          </a:r>
          <a:endParaRPr lang="tr-TR" sz="2600" kern="1200" dirty="0"/>
        </a:p>
      </dsp:txBody>
      <dsp:txXfrm>
        <a:off x="46110" y="1086319"/>
        <a:ext cx="2346180" cy="852342"/>
      </dsp:txXfrm>
    </dsp:sp>
    <dsp:sp modelId="{13837228-1650-4369-8B4D-257F9D3411EE}">
      <dsp:nvSpPr>
        <dsp:cNvPr id="0" name=""/>
        <dsp:cNvSpPr/>
      </dsp:nvSpPr>
      <dsp:spPr>
        <a:xfrm>
          <a:off x="2438400" y="2079228"/>
          <a:ext cx="36576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Kuruluş işlemleri tamamlandı</a:t>
          </a:r>
          <a:endParaRPr lang="tr-T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Yurt içi ve yurtdışına hizmet vermeye başladı</a:t>
          </a:r>
          <a:endParaRPr lang="tr-TR" sz="1400" kern="1200" dirty="0"/>
        </a:p>
      </dsp:txBody>
      <dsp:txXfrm>
        <a:off x="2438400" y="2197298"/>
        <a:ext cx="3303389" cy="708422"/>
      </dsp:txXfrm>
    </dsp:sp>
    <dsp:sp modelId="{DFE6CF62-2417-4E4D-B5DF-262C887D7D13}">
      <dsp:nvSpPr>
        <dsp:cNvPr id="0" name=""/>
        <dsp:cNvSpPr/>
      </dsp:nvSpPr>
      <dsp:spPr>
        <a:xfrm>
          <a:off x="0" y="2079228"/>
          <a:ext cx="2438400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Arkeometri Laboratuvarı</a:t>
          </a:r>
          <a:endParaRPr lang="tr-TR" sz="2600" kern="1200" dirty="0"/>
        </a:p>
      </dsp:txBody>
      <dsp:txXfrm>
        <a:off x="46110" y="2125338"/>
        <a:ext cx="2346180" cy="852342"/>
      </dsp:txXfrm>
    </dsp:sp>
    <dsp:sp modelId="{97866CBF-F106-4BE8-94B8-70EEE22150FB}">
      <dsp:nvSpPr>
        <dsp:cNvPr id="0" name=""/>
        <dsp:cNvSpPr/>
      </dsp:nvSpPr>
      <dsp:spPr>
        <a:xfrm>
          <a:off x="2438400" y="3118246"/>
          <a:ext cx="36576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b="1" kern="1200" dirty="0" smtClean="0"/>
            <a:t>Kapsam 1 ve 3 için yetki alındı</a:t>
          </a:r>
          <a:endParaRPr lang="tr-TR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Çanakkale ve bölgeye hizmet veriyor</a:t>
          </a:r>
          <a:endParaRPr lang="tr-T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Kapsam 2 için yetki alınması  planlandı</a:t>
          </a:r>
          <a:endParaRPr lang="tr-TR" sz="1400" kern="1200" dirty="0"/>
        </a:p>
      </dsp:txBody>
      <dsp:txXfrm>
        <a:off x="2438400" y="3236316"/>
        <a:ext cx="3303389" cy="708422"/>
      </dsp:txXfrm>
    </dsp:sp>
    <dsp:sp modelId="{EB1939BF-266D-47A6-AD60-A769FC5B7242}">
      <dsp:nvSpPr>
        <dsp:cNvPr id="0" name=""/>
        <dsp:cNvSpPr/>
      </dsp:nvSpPr>
      <dsp:spPr>
        <a:xfrm>
          <a:off x="0" y="3118246"/>
          <a:ext cx="2438400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Toprak Laboratuvarı</a:t>
          </a:r>
          <a:endParaRPr lang="tr-TR" sz="2600" kern="1200" dirty="0"/>
        </a:p>
      </dsp:txBody>
      <dsp:txXfrm>
        <a:off x="46110" y="3164356"/>
        <a:ext cx="2346180" cy="8523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9EB70-FD20-4706-B1CA-F0515DEE13FF}">
      <dsp:nvSpPr>
        <dsp:cNvPr id="0" name=""/>
        <dsp:cNvSpPr/>
      </dsp:nvSpPr>
      <dsp:spPr>
        <a:xfrm>
          <a:off x="594791" y="1272428"/>
          <a:ext cx="2378868" cy="2079430"/>
        </a:xfrm>
        <a:prstGeom prst="rightArrow">
          <a:avLst>
            <a:gd name="adj1" fmla="val 70000"/>
            <a:gd name="adj2" fmla="val 50000"/>
          </a:avLst>
        </a:prstGeom>
        <a:solidFill>
          <a:srgbClr val="FFC000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13970" rIns="2794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200" kern="1200" dirty="0" smtClean="0"/>
            <a:t>İç Kontrol</a:t>
          </a:r>
          <a:endParaRPr lang="tr-TR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200" kern="1200" dirty="0" smtClean="0"/>
            <a:t>Dış Kontrol</a:t>
          </a:r>
          <a:endParaRPr lang="tr-TR" sz="2200" kern="1200" dirty="0"/>
        </a:p>
      </dsp:txBody>
      <dsp:txXfrm>
        <a:off x="1189508" y="1584343"/>
        <a:ext cx="1159698" cy="1455601"/>
      </dsp:txXfrm>
    </dsp:sp>
    <dsp:sp modelId="{64F278B2-DEC4-4509-A4B3-7A28728A6510}">
      <dsp:nvSpPr>
        <dsp:cNvPr id="0" name=""/>
        <dsp:cNvSpPr/>
      </dsp:nvSpPr>
      <dsp:spPr>
        <a:xfrm>
          <a:off x="74" y="1717426"/>
          <a:ext cx="1189434" cy="1189434"/>
        </a:xfrm>
        <a:prstGeom prst="ellips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Uzmanların Bilgilerinin Kontrolü</a:t>
          </a:r>
          <a:endParaRPr lang="tr-TR" sz="1300" kern="1200" dirty="0"/>
        </a:p>
      </dsp:txBody>
      <dsp:txXfrm>
        <a:off x="174263" y="1891615"/>
        <a:ext cx="841056" cy="841056"/>
      </dsp:txXfrm>
    </dsp:sp>
    <dsp:sp modelId="{98EB065D-DD9E-4F6D-9CFC-EEE140FAAE9F}">
      <dsp:nvSpPr>
        <dsp:cNvPr id="0" name=""/>
        <dsp:cNvSpPr/>
      </dsp:nvSpPr>
      <dsp:spPr>
        <a:xfrm>
          <a:off x="3717131" y="1296154"/>
          <a:ext cx="2378868" cy="2079430"/>
        </a:xfrm>
        <a:prstGeom prst="rightArrow">
          <a:avLst>
            <a:gd name="adj1" fmla="val 70000"/>
            <a:gd name="adj2" fmla="val 50000"/>
          </a:avLst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13970" rIns="2794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smtClean="0">
              <a:solidFill>
                <a:srgbClr val="FF0000"/>
              </a:solidFill>
            </a:rPr>
            <a:t>Uzmanın Eğitimi</a:t>
          </a:r>
          <a:endParaRPr lang="tr-TR" sz="2200" kern="1200" dirty="0">
            <a:solidFill>
              <a:srgbClr val="FF0000"/>
            </a:solidFill>
          </a:endParaRPr>
        </a:p>
      </dsp:txBody>
      <dsp:txXfrm>
        <a:off x="4311848" y="1608069"/>
        <a:ext cx="1159698" cy="1455601"/>
      </dsp:txXfrm>
    </dsp:sp>
    <dsp:sp modelId="{388EBCD8-097C-44AF-B28A-F3E76C5E7938}">
      <dsp:nvSpPr>
        <dsp:cNvPr id="0" name=""/>
        <dsp:cNvSpPr/>
      </dsp:nvSpPr>
      <dsp:spPr>
        <a:xfrm>
          <a:off x="3122339" y="1717426"/>
          <a:ext cx="1189434" cy="118943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300" kern="1200"/>
        </a:p>
      </dsp:txBody>
      <dsp:txXfrm>
        <a:off x="3296528" y="1891615"/>
        <a:ext cx="841056" cy="8410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9EB70-FD20-4706-B1CA-F0515DEE13FF}">
      <dsp:nvSpPr>
        <dsp:cNvPr id="0" name=""/>
        <dsp:cNvSpPr/>
      </dsp:nvSpPr>
      <dsp:spPr>
        <a:xfrm>
          <a:off x="594791" y="1272428"/>
          <a:ext cx="2378868" cy="2079430"/>
        </a:xfrm>
        <a:prstGeom prst="rightArrow">
          <a:avLst>
            <a:gd name="adj1" fmla="val 70000"/>
            <a:gd name="adj2" fmla="val 50000"/>
          </a:avLst>
        </a:prstGeom>
        <a:solidFill>
          <a:srgbClr val="FFC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Teknik yeterlilik</a:t>
          </a:r>
          <a:endParaRPr lang="tr-T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Ölçüm doğruluğu</a:t>
          </a:r>
          <a:endParaRPr lang="tr-TR" sz="1400" kern="1200" dirty="0"/>
        </a:p>
      </dsp:txBody>
      <dsp:txXfrm>
        <a:off x="1189508" y="1584343"/>
        <a:ext cx="1159698" cy="1455601"/>
      </dsp:txXfrm>
    </dsp:sp>
    <dsp:sp modelId="{64F278B2-DEC4-4509-A4B3-7A28728A6510}">
      <dsp:nvSpPr>
        <dsp:cNvPr id="0" name=""/>
        <dsp:cNvSpPr/>
      </dsp:nvSpPr>
      <dsp:spPr>
        <a:xfrm>
          <a:off x="74" y="1717426"/>
          <a:ext cx="1189434" cy="1189434"/>
        </a:xfrm>
        <a:prstGeom prst="ellipse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Cihaz Kontrolü</a:t>
          </a:r>
          <a:endParaRPr lang="tr-TR" sz="1800" kern="1200" dirty="0"/>
        </a:p>
      </dsp:txBody>
      <dsp:txXfrm>
        <a:off x="174263" y="1891615"/>
        <a:ext cx="841056" cy="841056"/>
      </dsp:txXfrm>
    </dsp:sp>
    <dsp:sp modelId="{98EB065D-DD9E-4F6D-9CFC-EEE140FAAE9F}">
      <dsp:nvSpPr>
        <dsp:cNvPr id="0" name=""/>
        <dsp:cNvSpPr/>
      </dsp:nvSpPr>
      <dsp:spPr>
        <a:xfrm>
          <a:off x="3717056" y="1272428"/>
          <a:ext cx="2378868" cy="2079430"/>
        </a:xfrm>
        <a:prstGeom prst="rightArrow">
          <a:avLst>
            <a:gd name="adj1" fmla="val 70000"/>
            <a:gd name="adj2" fmla="val 50000"/>
          </a:avLst>
        </a:prstGeom>
        <a:solidFill>
          <a:srgbClr val="00B0F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Cihazların eksiklerinin giderilmesi</a:t>
          </a:r>
          <a:endParaRPr lang="tr-T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Cihazların bakımlarının yapılması</a:t>
          </a:r>
          <a:endParaRPr lang="tr-T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/>
            <a:t>kalibrasyon</a:t>
          </a:r>
          <a:endParaRPr lang="tr-TR" sz="1400" kern="1200" dirty="0"/>
        </a:p>
      </dsp:txBody>
      <dsp:txXfrm>
        <a:off x="4311774" y="1584343"/>
        <a:ext cx="1159698" cy="1455601"/>
      </dsp:txXfrm>
    </dsp:sp>
    <dsp:sp modelId="{388EBCD8-097C-44AF-B28A-F3E76C5E7938}">
      <dsp:nvSpPr>
        <dsp:cNvPr id="0" name=""/>
        <dsp:cNvSpPr/>
      </dsp:nvSpPr>
      <dsp:spPr>
        <a:xfrm>
          <a:off x="3122339" y="1717426"/>
          <a:ext cx="1189434" cy="1189434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/>
        </a:p>
      </dsp:txBody>
      <dsp:txXfrm>
        <a:off x="3296528" y="1891615"/>
        <a:ext cx="841056" cy="8410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06B39-E23E-425E-8FDE-936DD1A33940}">
      <dsp:nvSpPr>
        <dsp:cNvPr id="0" name=""/>
        <dsp:cNvSpPr/>
      </dsp:nvSpPr>
      <dsp:spPr>
        <a:xfrm>
          <a:off x="252" y="700922"/>
          <a:ext cx="1334749" cy="133474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>
              <a:solidFill>
                <a:schemeClr val="tx1"/>
              </a:solidFill>
            </a:rPr>
            <a:t>Firmalardan alınan eğitimlerin kontrolü ve yenilenmesi</a:t>
          </a:r>
        </a:p>
      </dsp:txBody>
      <dsp:txXfrm>
        <a:off x="195721" y="896391"/>
        <a:ext cx="943811" cy="943811"/>
      </dsp:txXfrm>
    </dsp:sp>
    <dsp:sp modelId="{6FFDC5AF-3EF7-46C5-B157-A0A9A17789D0}">
      <dsp:nvSpPr>
        <dsp:cNvPr id="0" name=""/>
        <dsp:cNvSpPr/>
      </dsp:nvSpPr>
      <dsp:spPr>
        <a:xfrm rot="10800000">
          <a:off x="434045" y="2208022"/>
          <a:ext cx="467162" cy="365381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8BADD2-65CE-4A27-8E53-47B83608CFE4}">
      <dsp:nvSpPr>
        <dsp:cNvPr id="0" name=""/>
        <dsp:cNvSpPr/>
      </dsp:nvSpPr>
      <dsp:spPr>
        <a:xfrm>
          <a:off x="222488" y="2725071"/>
          <a:ext cx="890278" cy="890278"/>
        </a:xfrm>
        <a:prstGeom prst="ellipse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>
              <a:solidFill>
                <a:schemeClr val="tx1"/>
              </a:solidFill>
            </a:rPr>
            <a:t>Kurum içi eğitim</a:t>
          </a:r>
        </a:p>
      </dsp:txBody>
      <dsp:txXfrm>
        <a:off x="352866" y="2855449"/>
        <a:ext cx="629522" cy="629522"/>
      </dsp:txXfrm>
    </dsp:sp>
    <dsp:sp modelId="{73AE4D1A-B919-40A5-973D-C65F3BBCE76B}">
      <dsp:nvSpPr>
        <dsp:cNvPr id="0" name=""/>
        <dsp:cNvSpPr/>
      </dsp:nvSpPr>
      <dsp:spPr>
        <a:xfrm rot="5400000">
          <a:off x="1445449" y="2987519"/>
          <a:ext cx="467162" cy="365381"/>
        </a:xfrm>
        <a:prstGeom prst="triangle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76F89-5E54-4A00-A0ED-427A60138B17}">
      <dsp:nvSpPr>
        <dsp:cNvPr id="0" name=""/>
        <dsp:cNvSpPr/>
      </dsp:nvSpPr>
      <dsp:spPr>
        <a:xfrm>
          <a:off x="2224612" y="2725071"/>
          <a:ext cx="890278" cy="890278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>
              <a:solidFill>
                <a:schemeClr val="tx1"/>
              </a:solidFill>
            </a:rPr>
            <a:t>Kurum dışı eğitim</a:t>
          </a:r>
        </a:p>
      </dsp:txBody>
      <dsp:txXfrm>
        <a:off x="2354990" y="2855449"/>
        <a:ext cx="629522" cy="629522"/>
      </dsp:txXfrm>
    </dsp:sp>
    <dsp:sp modelId="{193F0076-E4B0-44B7-A34C-CBF7DFAD0D87}">
      <dsp:nvSpPr>
        <dsp:cNvPr id="0" name=""/>
        <dsp:cNvSpPr/>
      </dsp:nvSpPr>
      <dsp:spPr>
        <a:xfrm>
          <a:off x="2436170" y="2076222"/>
          <a:ext cx="467162" cy="365381"/>
        </a:xfrm>
        <a:prstGeom prst="triangle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ED2B6-4691-4C89-9F92-94A58B7DBE1D}">
      <dsp:nvSpPr>
        <dsp:cNvPr id="0" name=""/>
        <dsp:cNvSpPr/>
      </dsp:nvSpPr>
      <dsp:spPr>
        <a:xfrm>
          <a:off x="2224612" y="923158"/>
          <a:ext cx="890278" cy="890278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>
              <a:solidFill>
                <a:schemeClr val="tx1"/>
              </a:solidFill>
            </a:rPr>
            <a:t>Eğitim Hizmetleri Satın Alınması</a:t>
          </a:r>
        </a:p>
      </dsp:txBody>
      <dsp:txXfrm>
        <a:off x="2354990" y="1053536"/>
        <a:ext cx="629522" cy="629522"/>
      </dsp:txXfrm>
    </dsp:sp>
    <dsp:sp modelId="{64D4252D-5CCE-49F4-B4ED-7380E5D28906}">
      <dsp:nvSpPr>
        <dsp:cNvPr id="0" name=""/>
        <dsp:cNvSpPr/>
      </dsp:nvSpPr>
      <dsp:spPr>
        <a:xfrm rot="5400000">
          <a:off x="3447574" y="1185607"/>
          <a:ext cx="467162" cy="365381"/>
        </a:xfrm>
        <a:prstGeom prst="triangle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5016D9-D51C-4EE3-8349-C614ED3C76FA}">
      <dsp:nvSpPr>
        <dsp:cNvPr id="0" name=""/>
        <dsp:cNvSpPr/>
      </dsp:nvSpPr>
      <dsp:spPr>
        <a:xfrm>
          <a:off x="4226737" y="923158"/>
          <a:ext cx="890278" cy="890278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>
              <a:solidFill>
                <a:schemeClr val="tx1"/>
              </a:solidFill>
            </a:rPr>
            <a:t>Zamanlama</a:t>
          </a:r>
        </a:p>
      </dsp:txBody>
      <dsp:txXfrm>
        <a:off x="4357115" y="1053536"/>
        <a:ext cx="629522" cy="629522"/>
      </dsp:txXfrm>
    </dsp:sp>
    <dsp:sp modelId="{30CE087B-11B0-4A5D-989F-753F73C3C61B}">
      <dsp:nvSpPr>
        <dsp:cNvPr id="0" name=""/>
        <dsp:cNvSpPr/>
      </dsp:nvSpPr>
      <dsp:spPr>
        <a:xfrm rot="10800000">
          <a:off x="4438295" y="2096904"/>
          <a:ext cx="467162" cy="365381"/>
        </a:xfrm>
        <a:prstGeom prst="triangle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B2D314-332B-4C51-BD5F-93121F7556A2}">
      <dsp:nvSpPr>
        <dsp:cNvPr id="0" name=""/>
        <dsp:cNvSpPr/>
      </dsp:nvSpPr>
      <dsp:spPr>
        <a:xfrm>
          <a:off x="4226737" y="2725071"/>
          <a:ext cx="890278" cy="890278"/>
        </a:xfrm>
        <a:prstGeom prst="ellipse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smtClean="0">
              <a:solidFill>
                <a:schemeClr val="tx1"/>
              </a:solidFill>
            </a:rPr>
            <a:t>Eğitmenin yetkinliği</a:t>
          </a:r>
          <a:endParaRPr lang="tr-TR" sz="1000" kern="1200" dirty="0" smtClean="0">
            <a:solidFill>
              <a:schemeClr val="tx1"/>
            </a:solidFill>
          </a:endParaRPr>
        </a:p>
      </dsp:txBody>
      <dsp:txXfrm>
        <a:off x="4357115" y="2855449"/>
        <a:ext cx="629522" cy="629522"/>
      </dsp:txXfrm>
    </dsp:sp>
    <dsp:sp modelId="{515749F1-3DDD-4754-80ED-98E433ED945E}">
      <dsp:nvSpPr>
        <dsp:cNvPr id="0" name=""/>
        <dsp:cNvSpPr/>
      </dsp:nvSpPr>
      <dsp:spPr>
        <a:xfrm rot="5205730">
          <a:off x="5339088" y="2936560"/>
          <a:ext cx="467162" cy="365381"/>
        </a:xfrm>
        <a:prstGeom prst="triangl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DC4AF4-9DAF-450D-9EFF-41C7F8E1420D}">
      <dsp:nvSpPr>
        <dsp:cNvPr id="0" name=""/>
        <dsp:cNvSpPr/>
      </dsp:nvSpPr>
      <dsp:spPr>
        <a:xfrm>
          <a:off x="6006626" y="2251688"/>
          <a:ext cx="1769985" cy="1585896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smtClean="0">
              <a:solidFill>
                <a:schemeClr val="tx1"/>
              </a:solidFill>
            </a:rPr>
            <a:t>Eğitim ücretleri</a:t>
          </a:r>
          <a:endParaRPr lang="tr-TR" sz="1300" kern="1200" dirty="0" smtClean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smtClean="0">
              <a:solidFill>
                <a:schemeClr val="tx1"/>
              </a:solidFill>
            </a:rPr>
            <a:t>Eğitim için kaynak bulunması</a:t>
          </a:r>
          <a:endParaRPr lang="tr-TR" sz="1000" kern="1200" dirty="0" smtClean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kern="1200" dirty="0" smtClean="0">
              <a:solidFill>
                <a:schemeClr val="tx1"/>
              </a:solidFill>
            </a:rPr>
            <a:t>Ücretler çok yüksek</a:t>
          </a:r>
          <a:endParaRPr lang="tr-TR" sz="1000" kern="1200" dirty="0">
            <a:solidFill>
              <a:schemeClr val="tx1"/>
            </a:solidFill>
          </a:endParaRPr>
        </a:p>
      </dsp:txBody>
      <dsp:txXfrm>
        <a:off x="6265834" y="2483937"/>
        <a:ext cx="1251569" cy="11213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D39C2-8A78-450D-B1F9-388A0D16D0FE}">
      <dsp:nvSpPr>
        <dsp:cNvPr id="0" name=""/>
        <dsp:cNvSpPr/>
      </dsp:nvSpPr>
      <dsp:spPr>
        <a:xfrm>
          <a:off x="2086" y="1505933"/>
          <a:ext cx="2391467" cy="19724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smtClean="0"/>
            <a:t>Analiz sayısı ve yoğunluğu</a:t>
          </a:r>
          <a:endParaRPr lang="tr-T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smtClean="0"/>
            <a:t>Hizmet alanların memnuniyetlik seviyesi </a:t>
          </a:r>
          <a:endParaRPr lang="tr-TR" sz="1900" kern="1200" dirty="0"/>
        </a:p>
      </dsp:txBody>
      <dsp:txXfrm>
        <a:off x="47478" y="1551325"/>
        <a:ext cx="2300683" cy="1459006"/>
      </dsp:txXfrm>
    </dsp:sp>
    <dsp:sp modelId="{04BBDBD6-33A7-4975-82DF-C302AC08D310}">
      <dsp:nvSpPr>
        <dsp:cNvPr id="0" name=""/>
        <dsp:cNvSpPr/>
      </dsp:nvSpPr>
      <dsp:spPr>
        <a:xfrm>
          <a:off x="1359879" y="2025456"/>
          <a:ext cx="2563857" cy="2563857"/>
        </a:xfrm>
        <a:prstGeom prst="leftCircularArrow">
          <a:avLst>
            <a:gd name="adj1" fmla="val 2870"/>
            <a:gd name="adj2" fmla="val 350804"/>
            <a:gd name="adj3" fmla="val 2126314"/>
            <a:gd name="adj4" fmla="val 9024489"/>
            <a:gd name="adj5" fmla="val 33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A4122-94E4-419B-8591-2B2A2DDD0CF4}">
      <dsp:nvSpPr>
        <dsp:cNvPr id="0" name=""/>
        <dsp:cNvSpPr/>
      </dsp:nvSpPr>
      <dsp:spPr>
        <a:xfrm>
          <a:off x="533523" y="3055724"/>
          <a:ext cx="2125748" cy="8453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Tecrübeli uzmanların belirlenmesi</a:t>
          </a:r>
          <a:endParaRPr lang="tr-TR" sz="1700" kern="1200" dirty="0"/>
        </a:p>
      </dsp:txBody>
      <dsp:txXfrm>
        <a:off x="558282" y="3080483"/>
        <a:ext cx="2076230" cy="795822"/>
      </dsp:txXfrm>
    </dsp:sp>
    <dsp:sp modelId="{3C9DF75C-FA94-4824-9426-E00CEBEFCD8A}">
      <dsp:nvSpPr>
        <dsp:cNvPr id="0" name=""/>
        <dsp:cNvSpPr/>
      </dsp:nvSpPr>
      <dsp:spPr>
        <a:xfrm>
          <a:off x="3009635" y="1505933"/>
          <a:ext cx="2391467" cy="19724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smtClean="0"/>
            <a:t>Cihaz kullanımı</a:t>
          </a:r>
          <a:endParaRPr lang="tr-T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smtClean="0"/>
            <a:t>Cihaz bakımı</a:t>
          </a:r>
          <a:endParaRPr lang="tr-TR" sz="1900" kern="1200" dirty="0"/>
        </a:p>
      </dsp:txBody>
      <dsp:txXfrm>
        <a:off x="3055027" y="1973995"/>
        <a:ext cx="2300683" cy="1459006"/>
      </dsp:txXfrm>
    </dsp:sp>
    <dsp:sp modelId="{2B60A14E-7A62-4E78-B6B5-D19FF5214F7D}">
      <dsp:nvSpPr>
        <dsp:cNvPr id="0" name=""/>
        <dsp:cNvSpPr/>
      </dsp:nvSpPr>
      <dsp:spPr>
        <a:xfrm>
          <a:off x="4347498" y="317675"/>
          <a:ext cx="2869433" cy="2869433"/>
        </a:xfrm>
        <a:prstGeom prst="circularArrow">
          <a:avLst>
            <a:gd name="adj1" fmla="val 2564"/>
            <a:gd name="adj2" fmla="val 311219"/>
            <a:gd name="adj3" fmla="val 19513270"/>
            <a:gd name="adj4" fmla="val 12575511"/>
            <a:gd name="adj5" fmla="val 29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DDEED-0C79-49FD-80CB-7C40FE2701BC}">
      <dsp:nvSpPr>
        <dsp:cNvPr id="0" name=""/>
        <dsp:cNvSpPr/>
      </dsp:nvSpPr>
      <dsp:spPr>
        <a:xfrm>
          <a:off x="3541072" y="1083263"/>
          <a:ext cx="2125748" cy="8453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Eğitim verebilecek uzmanların sınıflandırılması</a:t>
          </a:r>
          <a:endParaRPr lang="tr-TR" sz="1700" kern="1200" dirty="0"/>
        </a:p>
      </dsp:txBody>
      <dsp:txXfrm>
        <a:off x="3565831" y="1108022"/>
        <a:ext cx="2076230" cy="795822"/>
      </dsp:txXfrm>
    </dsp:sp>
    <dsp:sp modelId="{F1B944B5-B35C-4529-837E-403AF1F3BEBE}">
      <dsp:nvSpPr>
        <dsp:cNvPr id="0" name=""/>
        <dsp:cNvSpPr/>
      </dsp:nvSpPr>
      <dsp:spPr>
        <a:xfrm>
          <a:off x="6017183" y="1505933"/>
          <a:ext cx="2391467" cy="19724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smtClean="0"/>
            <a:t>Bireysel eğitim</a:t>
          </a:r>
          <a:endParaRPr lang="tr-T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smtClean="0"/>
            <a:t>Toplu eğitim</a:t>
          </a:r>
          <a:endParaRPr lang="tr-T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900" kern="1200" dirty="0" err="1" smtClean="0"/>
            <a:t>Çaliştaylar</a:t>
          </a:r>
          <a:endParaRPr lang="tr-TR" sz="1900" kern="1200" dirty="0"/>
        </a:p>
      </dsp:txBody>
      <dsp:txXfrm>
        <a:off x="6062575" y="1551325"/>
        <a:ext cx="2300683" cy="1459006"/>
      </dsp:txXfrm>
    </dsp:sp>
    <dsp:sp modelId="{34485442-06F8-4E58-99B2-2C595798FF3E}">
      <dsp:nvSpPr>
        <dsp:cNvPr id="0" name=""/>
        <dsp:cNvSpPr/>
      </dsp:nvSpPr>
      <dsp:spPr>
        <a:xfrm>
          <a:off x="6548620" y="3055724"/>
          <a:ext cx="2125748" cy="8453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Eğitim olanakları</a:t>
          </a:r>
          <a:endParaRPr lang="tr-TR" sz="1700" kern="1200" dirty="0"/>
        </a:p>
      </dsp:txBody>
      <dsp:txXfrm>
        <a:off x="6573379" y="3080483"/>
        <a:ext cx="2076230" cy="795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0.09792</cdr:x>
      <cdr:y>0.90625</cdr:y>
    </cdr:from>
    <cdr:to>
      <cdr:x>0.2125</cdr:x>
      <cdr:y>1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447675" y="2486025"/>
          <a:ext cx="52387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r-TR" sz="900" b="1"/>
            <a:t>2015-1</a:t>
          </a:r>
        </a:p>
      </cdr:txBody>
    </cdr:sp>
  </cdr:relSizeAnchor>
  <cdr:relSizeAnchor xmlns:cdr="http://schemas.openxmlformats.org/drawingml/2006/chartDrawing">
    <cdr:from>
      <cdr:x>0.26528</cdr:x>
      <cdr:y>0.90625</cdr:y>
    </cdr:from>
    <cdr:to>
      <cdr:x>0.37986</cdr:x>
      <cdr:y>1</cdr:y>
    </cdr:to>
    <cdr:sp macro="" textlink="">
      <cdr:nvSpPr>
        <cdr:cNvPr id="3" name="Metin kutusu 1"/>
        <cdr:cNvSpPr txBox="1"/>
      </cdr:nvSpPr>
      <cdr:spPr>
        <a:xfrm xmlns:a="http://schemas.openxmlformats.org/drawingml/2006/main">
          <a:off x="1212850" y="2486025"/>
          <a:ext cx="52387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900" b="1"/>
            <a:t>2015-2</a:t>
          </a:r>
        </a:p>
      </cdr:txBody>
    </cdr:sp>
  </cdr:relSizeAnchor>
  <cdr:relSizeAnchor xmlns:cdr="http://schemas.openxmlformats.org/drawingml/2006/chartDrawing">
    <cdr:from>
      <cdr:x>0.0375</cdr:x>
      <cdr:y>0.06713</cdr:y>
    </cdr:from>
    <cdr:to>
      <cdr:x>0.75208</cdr:x>
      <cdr:y>0.14063</cdr:y>
    </cdr:to>
    <cdr:sp macro="" textlink="">
      <cdr:nvSpPr>
        <cdr:cNvPr id="4" name="Metin kutusu 1"/>
        <cdr:cNvSpPr txBox="1"/>
      </cdr:nvSpPr>
      <cdr:spPr>
        <a:xfrm xmlns:a="http://schemas.openxmlformats.org/drawingml/2006/main">
          <a:off x="171450" y="184151"/>
          <a:ext cx="3267075" cy="201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800" b="1" dirty="0" smtClean="0">
              <a:solidFill>
                <a:schemeClr val="tx1"/>
              </a:solidFill>
            </a:rPr>
            <a:t>Analist </a:t>
          </a:r>
          <a:r>
            <a:rPr lang="tr-TR" sz="1800" b="1" dirty="0">
              <a:solidFill>
                <a:schemeClr val="tx1"/>
              </a:solidFill>
            </a:rPr>
            <a:t>Başına Düşen Analiz Sayısı</a:t>
          </a:r>
        </a:p>
      </cdr:txBody>
    </cdr:sp>
  </cdr:relSizeAnchor>
  <cdr:relSizeAnchor xmlns:cdr="http://schemas.openxmlformats.org/drawingml/2006/chartDrawing">
    <cdr:from>
      <cdr:x>0.43403</cdr:x>
      <cdr:y>0.90625</cdr:y>
    </cdr:from>
    <cdr:to>
      <cdr:x>0.54861</cdr:x>
      <cdr:y>1</cdr:y>
    </cdr:to>
    <cdr:sp macro="" textlink="">
      <cdr:nvSpPr>
        <cdr:cNvPr id="5" name="Metin kutusu 1"/>
        <cdr:cNvSpPr txBox="1"/>
      </cdr:nvSpPr>
      <cdr:spPr>
        <a:xfrm xmlns:a="http://schemas.openxmlformats.org/drawingml/2006/main">
          <a:off x="1984375" y="2486025"/>
          <a:ext cx="52387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900" b="1"/>
            <a:t>2016</a:t>
          </a:r>
        </a:p>
      </cdr:txBody>
    </cdr:sp>
  </cdr:relSizeAnchor>
  <cdr:relSizeAnchor xmlns:cdr="http://schemas.openxmlformats.org/drawingml/2006/chartDrawing">
    <cdr:from>
      <cdr:x>0.60278</cdr:x>
      <cdr:y>0.90625</cdr:y>
    </cdr:from>
    <cdr:to>
      <cdr:x>0.71736</cdr:x>
      <cdr:y>1</cdr:y>
    </cdr:to>
    <cdr:sp macro="" textlink="">
      <cdr:nvSpPr>
        <cdr:cNvPr id="6" name="Metin kutusu 1"/>
        <cdr:cNvSpPr txBox="1"/>
      </cdr:nvSpPr>
      <cdr:spPr>
        <a:xfrm xmlns:a="http://schemas.openxmlformats.org/drawingml/2006/main">
          <a:off x="2755900" y="2486025"/>
          <a:ext cx="52387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900" b="1" dirty="0"/>
            <a:t>2017</a:t>
          </a:r>
        </a:p>
      </cdr:txBody>
    </cdr:sp>
  </cdr:relSizeAnchor>
  <cdr:relSizeAnchor xmlns:cdr="http://schemas.openxmlformats.org/drawingml/2006/chartDrawing">
    <cdr:from>
      <cdr:x>0.76111</cdr:x>
      <cdr:y>0.90625</cdr:y>
    </cdr:from>
    <cdr:to>
      <cdr:x>0.87569</cdr:x>
      <cdr:y>1</cdr:y>
    </cdr:to>
    <cdr:sp macro="" textlink="">
      <cdr:nvSpPr>
        <cdr:cNvPr id="7" name="Metin kutusu 1"/>
        <cdr:cNvSpPr txBox="1"/>
      </cdr:nvSpPr>
      <cdr:spPr>
        <a:xfrm xmlns:a="http://schemas.openxmlformats.org/drawingml/2006/main">
          <a:off x="3479800" y="2486025"/>
          <a:ext cx="52387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900" b="1"/>
            <a:t>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6BFBA-2C6B-4FF5-B929-BA489691C81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368F0-B95F-4254-AE6B-03690C307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1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Hoşgeldiniz</a:t>
            </a:r>
            <a:r>
              <a:rPr lang="tr-TR" dirty="0" smtClean="0"/>
              <a:t>, Volkan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Eskizeybek</a:t>
            </a:r>
            <a:r>
              <a:rPr lang="tr-TR" baseline="0" dirty="0" smtClean="0"/>
              <a:t> Çanakkale </a:t>
            </a:r>
            <a:r>
              <a:rPr lang="tr-TR" baseline="0" dirty="0" err="1" smtClean="0"/>
              <a:t>Onsekiz</a:t>
            </a:r>
            <a:r>
              <a:rPr lang="tr-TR" baseline="0" dirty="0" smtClean="0"/>
              <a:t> Mart Üniversitesi Bilim ve Teknoloji Uygulama ve araştırma merkezi müdür yardımcısıyım.  Sizlere, ÇOBİLTUM olarak sahip olduğumuz misyon ve vizyon çerçevesinde üniversitemiz ile diğer paydaşlarımız arasındaki köprü olma </a:t>
            </a:r>
            <a:r>
              <a:rPr lang="tr-TR" baseline="0" dirty="0" err="1" smtClean="0"/>
              <a:t>rolundeki</a:t>
            </a:r>
            <a:r>
              <a:rPr lang="tr-TR" baseline="0" dirty="0" smtClean="0"/>
              <a:t> katkımızdan, üniversitemizin tanınırlığına ve akademisyenlerimizin çalışmalarına sunduğumuz hizmetlerden bahsetmek istiyorum.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68F0-B95F-4254-AE6B-03690C307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6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Merkezimizde</a:t>
            </a:r>
            <a:r>
              <a:rPr lang="en-US" dirty="0" smtClean="0"/>
              <a:t>; </a:t>
            </a:r>
            <a:r>
              <a:rPr lang="en-US" dirty="0" err="1" smtClean="0"/>
              <a:t>karbon-kükürt</a:t>
            </a:r>
            <a:r>
              <a:rPr lang="en-US" dirty="0" smtClean="0"/>
              <a:t> </a:t>
            </a:r>
            <a:r>
              <a:rPr lang="en-US" dirty="0" err="1" smtClean="0"/>
              <a:t>analizörü</a:t>
            </a:r>
            <a:r>
              <a:rPr lang="en-US" dirty="0" smtClean="0"/>
              <a:t>, </a:t>
            </a:r>
            <a:r>
              <a:rPr lang="en-US" dirty="0" err="1" smtClean="0"/>
              <a:t>spektrofotometre</a:t>
            </a:r>
            <a:r>
              <a:rPr lang="en-US" dirty="0" smtClean="0"/>
              <a:t>, </a:t>
            </a:r>
            <a:r>
              <a:rPr lang="en-US" dirty="0" err="1" smtClean="0"/>
              <a:t>parlama</a:t>
            </a:r>
            <a:r>
              <a:rPr lang="en-US" dirty="0" smtClean="0"/>
              <a:t> </a:t>
            </a:r>
            <a:r>
              <a:rPr lang="en-US" dirty="0" err="1" smtClean="0"/>
              <a:t>noktası</a:t>
            </a:r>
            <a:r>
              <a:rPr lang="en-US" dirty="0" smtClean="0"/>
              <a:t> </a:t>
            </a:r>
            <a:r>
              <a:rPr lang="en-US" dirty="0" err="1" smtClean="0"/>
              <a:t>tayin</a:t>
            </a:r>
            <a:r>
              <a:rPr lang="en-US" dirty="0" smtClean="0"/>
              <a:t> </a:t>
            </a:r>
            <a:r>
              <a:rPr lang="en-US" dirty="0" err="1" smtClean="0"/>
              <a:t>cihazı</a:t>
            </a:r>
            <a:r>
              <a:rPr lang="en-US" dirty="0" smtClean="0"/>
              <a:t>, GC-MS, LC-MSMS, ICP-OES, İYON KROMATOGRAFİSİ, X-RD, BET (</a:t>
            </a:r>
            <a:r>
              <a:rPr lang="en-US" dirty="0" err="1" smtClean="0"/>
              <a:t>Yüzey</a:t>
            </a:r>
            <a:r>
              <a:rPr lang="en-US" dirty="0" smtClean="0"/>
              <a:t> Alanı </a:t>
            </a:r>
            <a:r>
              <a:rPr lang="en-US" dirty="0" err="1" smtClean="0"/>
              <a:t>Ölçüm</a:t>
            </a:r>
            <a:r>
              <a:rPr lang="en-US" dirty="0" smtClean="0"/>
              <a:t> </a:t>
            </a:r>
            <a:r>
              <a:rPr lang="en-US" dirty="0" err="1" smtClean="0"/>
              <a:t>Cihazı</a:t>
            </a:r>
            <a:r>
              <a:rPr lang="en-US" dirty="0" smtClean="0"/>
              <a:t>), </a:t>
            </a:r>
            <a:r>
              <a:rPr lang="en-US" dirty="0" err="1" smtClean="0"/>
              <a:t>Sıvı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Katı NMR, SEM-EDX, TEM-EDX </a:t>
            </a:r>
            <a:r>
              <a:rPr lang="en-US" dirty="0" err="1" smtClean="0"/>
              <a:t>ve</a:t>
            </a:r>
            <a:r>
              <a:rPr lang="en-US" dirty="0" smtClean="0"/>
              <a:t> AFM-RAMAN </a:t>
            </a:r>
            <a:r>
              <a:rPr lang="en-US" dirty="0" err="1" smtClean="0"/>
              <a:t>cihazları</a:t>
            </a:r>
            <a:r>
              <a:rPr lang="en-US" dirty="0" smtClean="0"/>
              <a:t> </a:t>
            </a:r>
            <a:r>
              <a:rPr lang="en-US" dirty="0" err="1" smtClean="0"/>
              <a:t>bulunmaktadır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Merkezimizde</a:t>
            </a:r>
            <a:r>
              <a:rPr lang="en-US" dirty="0" smtClean="0"/>
              <a:t> </a:t>
            </a:r>
            <a:r>
              <a:rPr lang="en-US" dirty="0" err="1" smtClean="0"/>
              <a:t>su-atık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ful</a:t>
            </a:r>
            <a:r>
              <a:rPr lang="en-US" dirty="0" smtClean="0"/>
              <a:t> </a:t>
            </a:r>
            <a:r>
              <a:rPr lang="en-US" dirty="0" err="1" smtClean="0"/>
              <a:t>parametre</a:t>
            </a:r>
            <a:r>
              <a:rPr lang="en-US" dirty="0" smtClean="0"/>
              <a:t> </a:t>
            </a:r>
            <a:r>
              <a:rPr lang="en-US" dirty="0" err="1" smtClean="0"/>
              <a:t>analizleri</a:t>
            </a:r>
            <a:r>
              <a:rPr lang="en-US" dirty="0" smtClean="0"/>
              <a:t>, Katı-</a:t>
            </a:r>
            <a:r>
              <a:rPr lang="en-US" dirty="0" err="1" smtClean="0"/>
              <a:t>sıvı</a:t>
            </a:r>
            <a:r>
              <a:rPr lang="en-US" dirty="0" smtClean="0"/>
              <a:t> </a:t>
            </a:r>
            <a:r>
              <a:rPr lang="en-US" dirty="0" err="1" smtClean="0"/>
              <a:t>yakıt</a:t>
            </a:r>
            <a:r>
              <a:rPr lang="en-US" dirty="0" smtClean="0"/>
              <a:t> </a:t>
            </a:r>
            <a:r>
              <a:rPr lang="en-US" dirty="0" err="1" smtClean="0"/>
              <a:t>analizleri</a:t>
            </a:r>
            <a:r>
              <a:rPr lang="en-US" dirty="0" smtClean="0"/>
              <a:t>, </a:t>
            </a:r>
            <a:r>
              <a:rPr lang="en-US" dirty="0" err="1" smtClean="0"/>
              <a:t>ağır</a:t>
            </a:r>
            <a:r>
              <a:rPr lang="en-US" dirty="0" smtClean="0"/>
              <a:t> metal </a:t>
            </a:r>
            <a:r>
              <a:rPr lang="en-US" dirty="0" err="1" smtClean="0"/>
              <a:t>analizleri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gıda</a:t>
            </a:r>
            <a:r>
              <a:rPr lang="en-US" dirty="0" smtClean="0"/>
              <a:t> </a:t>
            </a:r>
            <a:r>
              <a:rPr lang="en-US" dirty="0" err="1" smtClean="0"/>
              <a:t>maddelerindeki</a:t>
            </a:r>
            <a:r>
              <a:rPr lang="en-US" dirty="0" smtClean="0"/>
              <a:t> </a:t>
            </a:r>
            <a:r>
              <a:rPr lang="en-US" dirty="0" err="1" smtClean="0"/>
              <a:t>zirai</a:t>
            </a:r>
            <a:r>
              <a:rPr lang="en-US" dirty="0" smtClean="0"/>
              <a:t> </a:t>
            </a:r>
            <a:r>
              <a:rPr lang="en-US" dirty="0" err="1" smtClean="0"/>
              <a:t>pestisit</a:t>
            </a:r>
            <a:r>
              <a:rPr lang="en-US" dirty="0" smtClean="0"/>
              <a:t> </a:t>
            </a:r>
            <a:r>
              <a:rPr lang="en-US" dirty="0" err="1" smtClean="0"/>
              <a:t>kalıntılarının</a:t>
            </a:r>
            <a:r>
              <a:rPr lang="en-US" dirty="0" smtClean="0"/>
              <a:t> </a:t>
            </a:r>
            <a:r>
              <a:rPr lang="en-US" dirty="0" err="1" smtClean="0"/>
              <a:t>analizleri</a:t>
            </a:r>
            <a:r>
              <a:rPr lang="en-US" dirty="0" smtClean="0"/>
              <a:t> </a:t>
            </a:r>
            <a:r>
              <a:rPr lang="en-US" dirty="0" err="1" smtClean="0"/>
              <a:t>yapılmaktadır</a:t>
            </a:r>
            <a:r>
              <a:rPr lang="en-US" dirty="0" smtClean="0"/>
              <a:t>. </a:t>
            </a:r>
            <a:r>
              <a:rPr lang="en-US" dirty="0" err="1" smtClean="0"/>
              <a:t>Yine</a:t>
            </a:r>
            <a:r>
              <a:rPr lang="en-US" dirty="0" smtClean="0"/>
              <a:t> </a:t>
            </a:r>
            <a:r>
              <a:rPr lang="en-US" dirty="0" err="1" smtClean="0"/>
              <a:t>maddelerin</a:t>
            </a:r>
            <a:r>
              <a:rPr lang="en-US" dirty="0" smtClean="0"/>
              <a:t> </a:t>
            </a:r>
            <a:r>
              <a:rPr lang="en-US" dirty="0" err="1" smtClean="0"/>
              <a:t>yapı</a:t>
            </a:r>
            <a:r>
              <a:rPr lang="en-US" dirty="0" smtClean="0"/>
              <a:t> </a:t>
            </a:r>
            <a:r>
              <a:rPr lang="en-US" dirty="0" err="1" smtClean="0"/>
              <a:t>tayini</a:t>
            </a:r>
            <a:r>
              <a:rPr lang="en-US" dirty="0" smtClean="0"/>
              <a:t>, </a:t>
            </a:r>
            <a:r>
              <a:rPr lang="en-US" dirty="0" err="1" smtClean="0"/>
              <a:t>yüzey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içyapı</a:t>
            </a:r>
            <a:r>
              <a:rPr lang="en-US" dirty="0" smtClean="0"/>
              <a:t> </a:t>
            </a:r>
            <a:r>
              <a:rPr lang="en-US" dirty="0" err="1" smtClean="0"/>
              <a:t>morfolojileri</a:t>
            </a:r>
            <a:r>
              <a:rPr lang="en-US" dirty="0" smtClean="0"/>
              <a:t> de </a:t>
            </a:r>
            <a:r>
              <a:rPr lang="en-US" dirty="0" err="1" smtClean="0"/>
              <a:t>analiz</a:t>
            </a:r>
            <a:r>
              <a:rPr lang="en-US" dirty="0" smtClean="0"/>
              <a:t> </a:t>
            </a:r>
            <a:r>
              <a:rPr lang="en-US" dirty="0" err="1" smtClean="0"/>
              <a:t>edilmektedir</a:t>
            </a:r>
            <a:r>
              <a:rPr lang="en-US" dirty="0" smtClean="0"/>
              <a:t>. </a:t>
            </a:r>
            <a:r>
              <a:rPr lang="en-US" dirty="0" err="1" smtClean="0"/>
              <a:t>Merkezimizde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</a:t>
            </a:r>
            <a:r>
              <a:rPr lang="en-US" dirty="0" err="1" smtClean="0"/>
              <a:t>teknik</a:t>
            </a:r>
            <a:r>
              <a:rPr lang="en-US" dirty="0" smtClean="0"/>
              <a:t> </a:t>
            </a:r>
            <a:r>
              <a:rPr lang="en-US" dirty="0" err="1" smtClean="0"/>
              <a:t>cihazlar</a:t>
            </a:r>
            <a:r>
              <a:rPr lang="en-US" dirty="0" smtClean="0"/>
              <a:t> </a:t>
            </a:r>
            <a:r>
              <a:rPr lang="en-US" dirty="0" err="1" smtClean="0"/>
              <a:t>uygulamalı</a:t>
            </a:r>
            <a:r>
              <a:rPr lang="en-US" dirty="0" smtClean="0"/>
              <a:t> </a:t>
            </a:r>
            <a:r>
              <a:rPr lang="en-US" dirty="0" err="1" smtClean="0"/>
              <a:t>bilimlerin</a:t>
            </a:r>
            <a:r>
              <a:rPr lang="en-US" dirty="0" smtClean="0"/>
              <a:t> her </a:t>
            </a:r>
            <a:r>
              <a:rPr lang="en-US" dirty="0" err="1" smtClean="0"/>
              <a:t>kesimine</a:t>
            </a:r>
            <a:r>
              <a:rPr lang="en-US" dirty="0" smtClean="0"/>
              <a:t> </a:t>
            </a:r>
            <a:r>
              <a:rPr lang="en-US" dirty="0" err="1" smtClean="0"/>
              <a:t>hitap</a:t>
            </a:r>
            <a:r>
              <a:rPr lang="en-US" dirty="0" smtClean="0"/>
              <a:t> </a:t>
            </a:r>
            <a:r>
              <a:rPr lang="en-US" dirty="0" err="1" smtClean="0"/>
              <a:t>etmektedir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68F0-B95F-4254-AE6B-03690C307D6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09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68F0-B95F-4254-AE6B-03690C307D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89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Paydaşlarımıza daha iyi hizmet verebilmek için, personelimizin teknik ve kişisel gelişimine</a:t>
            </a:r>
            <a:r>
              <a:rPr lang="tr-TR" baseline="0" dirty="0" smtClean="0"/>
              <a:t> katkı verecek eğitim faaliyetleri planlıyor, ve bu eğitim faaliyetlerini bölgesel paydaşlarımızın desteğiyle gerçekleştiriyoruz. Böylece personelimizin niteliklerini iyileştirerek, paydaşlarımıza sürdürülebilir nitelikli hizmet kalitesini arttırıyoruz.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68F0-B95F-4254-AE6B-03690C307D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68F0-B95F-4254-AE6B-03690C307D6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82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68F0-B95F-4254-AE6B-03690C307D6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82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68F0-B95F-4254-AE6B-03690C307D6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82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68F0-B95F-4254-AE6B-03690C307D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8458-2E1F-4B1C-B4F0-19C2B814557E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4375-B800-49D0-8534-8041CBD92C65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6F1-C462-4D09-AB0E-804ACCBE56B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2422-29BB-4C8D-9BDC-B786B84B45B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82C4-1A2A-42EF-92B2-3C6324039A9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862A-4979-4C12-B40A-0D0313203A3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FFB1-E7D4-4AFC-9DB6-A2A2AF7CEED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060-49FE-4DA0-9AE6-409681CFF82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0F359-22AF-4757-8C87-D3139EFEEC3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405-D875-465E-89F1-DAAD30BCB2D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4714-7440-4EC5-A9AC-E35772626B4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8458-2E1F-4B1C-B4F0-19C2B814557E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4375-B800-49D0-8534-8041CBD92C65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6F1-C462-4D09-AB0E-804ACCBE56B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2422-29BB-4C8D-9BDC-B786B84B45B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82C4-1A2A-42EF-92B2-3C6324039A9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862A-4979-4C12-B40A-0D0313203A3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FFB1-E7D4-4AFC-9DB6-A2A2AF7CEED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1060-49FE-4DA0-9AE6-409681CFF82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0F359-22AF-4757-8C87-D3139EFEEC3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4405-D875-465E-89F1-DAAD30BCB2D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4714-7440-4EC5-A9AC-E35772626B4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65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78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45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11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36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25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14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55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26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42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4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5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03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7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9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55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335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3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18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93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1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D7D6-1D98-4657-97AA-9292401F1B41}" type="datetimeFigureOut">
              <a:rPr lang="tr-TR" smtClean="0"/>
              <a:t>20.3.2019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FAE48-AFB3-412F-8E56-7BED75944763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6D908-DFCD-40E9-8095-9DEDA48D5ED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6D908-DFCD-40E9-8095-9DEDA48D5ED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2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D7D6-1D98-4657-97AA-9292401F1B4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20.3.2019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FAE48-AFB3-412F-8E56-7BED759447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1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jpeg"/><Relationship Id="rId4" Type="http://schemas.openxmlformats.org/officeDocument/2006/relationships/image" Target="../media/image27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26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6.png"/><Relationship Id="rId9" Type="http://schemas.microsoft.com/office/2007/relationships/diagramDrawing" Target="../diagrams/drawing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6.png"/><Relationship Id="rId9" Type="http://schemas.microsoft.com/office/2007/relationships/diagramDrawing" Target="../diagrams/drawing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elmas.comu.edu.tr/index.php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7579" t="80242" r="6779"/>
          <a:stretch/>
        </p:blipFill>
        <p:spPr>
          <a:xfrm>
            <a:off x="2349919" y="312738"/>
            <a:ext cx="4644877" cy="1160067"/>
          </a:xfrm>
          <a:prstGeom prst="rect">
            <a:avLst/>
          </a:prstGeom>
        </p:spPr>
      </p:pic>
      <p:cxnSp>
        <p:nvCxnSpPr>
          <p:cNvPr id="11" name="Düz Bağlayıcı 10"/>
          <p:cNvCxnSpPr/>
          <p:nvPr/>
        </p:nvCxnSpPr>
        <p:spPr>
          <a:xfrm>
            <a:off x="524516" y="6711386"/>
            <a:ext cx="83529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4"/>
          <p:cNvSpPr txBox="1"/>
          <p:nvPr/>
        </p:nvSpPr>
        <p:spPr>
          <a:xfrm>
            <a:off x="297899" y="5345921"/>
            <a:ext cx="4697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Çanakkale </a:t>
            </a:r>
            <a:r>
              <a:rPr lang="tr-T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Onsekiz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Mart Üniversitesi Bilim ve Teknoloji Uygulama ve Araştırma Merkezi Terzioğlu Yerleşkesi 17020 - ÇANAKKALE-TÜRKİYE</a:t>
            </a:r>
          </a:p>
        </p:txBody>
      </p:sp>
      <p:sp>
        <p:nvSpPr>
          <p:cNvPr id="13" name="Metin kutusu 5"/>
          <p:cNvSpPr txBox="1"/>
          <p:nvPr/>
        </p:nvSpPr>
        <p:spPr>
          <a:xfrm>
            <a:off x="4995063" y="5517231"/>
            <a:ext cx="412473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 </a:t>
            </a:r>
            <a:r>
              <a:rPr 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Pbx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+90 (286) 218 00 18 / 2923</a:t>
            </a:r>
            <a:endParaRPr lang="tr-T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Fax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: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+90 (286) 218 19 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  : </a:t>
            </a:r>
            <a:r>
              <a:rPr lang="tr-TR" sz="2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merkezlab@comu.edu.tr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5" y="5301208"/>
            <a:ext cx="8358187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6" descr="logo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2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3499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4664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755576" y="1772816"/>
            <a:ext cx="8095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B0F0"/>
                </a:solidFill>
              </a:rPr>
              <a:t>Merkez Laboratuvarları </a:t>
            </a:r>
            <a:endParaRPr lang="tr-TR" sz="4000" b="1" dirty="0" smtClean="0">
              <a:solidFill>
                <a:srgbClr val="00B0F0"/>
              </a:solidFill>
            </a:endParaRPr>
          </a:p>
          <a:p>
            <a:pPr algn="ctr"/>
            <a:r>
              <a:rPr lang="tr-TR" sz="4000" b="1" dirty="0" smtClean="0">
                <a:solidFill>
                  <a:srgbClr val="00B0F0"/>
                </a:solidFill>
              </a:rPr>
              <a:t>Tedarikçi </a:t>
            </a:r>
            <a:r>
              <a:rPr lang="tr-TR" sz="4000" b="1" dirty="0">
                <a:solidFill>
                  <a:srgbClr val="00B0F0"/>
                </a:solidFill>
              </a:rPr>
              <a:t>Puanlama Sistemi </a:t>
            </a:r>
            <a:endParaRPr lang="tr-TR" sz="4000" b="1" dirty="0" smtClean="0">
              <a:solidFill>
                <a:srgbClr val="00B0F0"/>
              </a:solidFill>
            </a:endParaRPr>
          </a:p>
          <a:p>
            <a:pPr algn="ctr"/>
            <a:r>
              <a:rPr lang="tr-TR" sz="4000" b="1" dirty="0" smtClean="0">
                <a:solidFill>
                  <a:srgbClr val="00B0F0"/>
                </a:solidFill>
              </a:rPr>
              <a:t>ve </a:t>
            </a:r>
            <a:r>
              <a:rPr lang="tr-TR" sz="4000" b="1" dirty="0">
                <a:solidFill>
                  <a:srgbClr val="00B0F0"/>
                </a:solidFill>
              </a:rPr>
              <a:t>Uzman Personel Eğitimi</a:t>
            </a:r>
            <a:endParaRPr lang="tr-TR" sz="4000" b="1" dirty="0">
              <a:solidFill>
                <a:srgbClr val="00B0F0"/>
              </a:solidFill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2971392" y="3959478"/>
            <a:ext cx="586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 smtClean="0">
                <a:solidFill>
                  <a:srgbClr val="CC0000"/>
                </a:solidFill>
              </a:rPr>
              <a:t>Doç.Dr</a:t>
            </a:r>
            <a:r>
              <a:rPr lang="tr-TR" sz="2800" b="1" dirty="0" smtClean="0">
                <a:solidFill>
                  <a:srgbClr val="CC0000"/>
                </a:solidFill>
              </a:rPr>
              <a:t>. Ayhan ORAL</a:t>
            </a:r>
            <a:endParaRPr lang="tr-TR" sz="2800" b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tr-TR" dirty="0"/>
              <a:t>AKUATEK SU ÜRÜNLERİ</a:t>
            </a:r>
          </a:p>
          <a:p>
            <a:r>
              <a:rPr lang="tr-TR" dirty="0" err="1"/>
              <a:t>Agasan</a:t>
            </a:r>
            <a:r>
              <a:rPr lang="tr-TR" dirty="0"/>
              <a:t> Yapı İnşaat San. Ve Tic. Ltd. Şti.</a:t>
            </a:r>
          </a:p>
          <a:p>
            <a:r>
              <a:rPr lang="tr-TR" dirty="0"/>
              <a:t>ANC </a:t>
            </a:r>
            <a:r>
              <a:rPr lang="tr-TR" dirty="0" err="1"/>
              <a:t>Kollektif</a:t>
            </a:r>
            <a:r>
              <a:rPr lang="tr-TR" dirty="0"/>
              <a:t> Şti.</a:t>
            </a:r>
          </a:p>
          <a:p>
            <a:r>
              <a:rPr lang="tr-TR" dirty="0"/>
              <a:t>AYDINLIK İNŞAAT HAFRİYAT TAAHHÜT MADENCİLİK SAN.TİC.LTD.ŞTİ.</a:t>
            </a:r>
          </a:p>
          <a:p>
            <a:r>
              <a:rPr lang="tr-TR" dirty="0"/>
              <a:t>AY-TOKLAR Mobilya İnşaat Ltd. Şti.</a:t>
            </a:r>
          </a:p>
          <a:p>
            <a:r>
              <a:rPr lang="tr-TR" dirty="0"/>
              <a:t>Bata Tarım ve Gıda Ürünleri</a:t>
            </a:r>
          </a:p>
          <a:p>
            <a:r>
              <a:rPr lang="tr-TR" dirty="0"/>
              <a:t>BOSCH</a:t>
            </a:r>
          </a:p>
          <a:p>
            <a:r>
              <a:rPr lang="tr-TR" dirty="0"/>
              <a:t>CANTÜRK AYVACIK HAZIR BETON İNŞ. SAN.TİC.LTD.ŞTİ</a:t>
            </a:r>
          </a:p>
          <a:p>
            <a:r>
              <a:rPr lang="tr-TR" dirty="0" err="1"/>
              <a:t>Cenal</a:t>
            </a:r>
            <a:r>
              <a:rPr lang="tr-TR" dirty="0"/>
              <a:t> Elektrik Üretim A.Ş.</a:t>
            </a:r>
          </a:p>
          <a:p>
            <a:r>
              <a:rPr lang="tr-TR" dirty="0"/>
              <a:t>CORVUS TARIM GIDA TEKS. ŞARAPÇILIK ( REŞİT SOLEY)</a:t>
            </a:r>
          </a:p>
          <a:p>
            <a:r>
              <a:rPr lang="tr-TR" dirty="0"/>
              <a:t>Çözüm Ziraat</a:t>
            </a:r>
          </a:p>
          <a:p>
            <a:r>
              <a:rPr lang="tr-TR" dirty="0" err="1"/>
              <a:t>Deka</a:t>
            </a:r>
            <a:r>
              <a:rPr lang="tr-TR" dirty="0"/>
              <a:t> Mineral Maden San. ve Tic. A. Ş.</a:t>
            </a:r>
          </a:p>
          <a:p>
            <a:r>
              <a:rPr lang="tr-TR" dirty="0"/>
              <a:t>Deniz Jeotermal ve Yeraltı Suları Araştırma</a:t>
            </a:r>
          </a:p>
          <a:p>
            <a:r>
              <a:rPr lang="tr-TR" dirty="0"/>
              <a:t>GEMAR Çevre Ölçüm ve Analiz İş Sağlığı ve Güvenliği Jeoloji Madencilik İnş. San. Tic.</a:t>
            </a:r>
          </a:p>
          <a:p>
            <a:r>
              <a:rPr lang="tr-TR" dirty="0"/>
              <a:t>Hasan Ünal Beton Mad. Yapı San. Ve Tic. </a:t>
            </a:r>
          </a:p>
          <a:p>
            <a:r>
              <a:rPr lang="tr-TR" dirty="0"/>
              <a:t>Hayrettin Çetinkaya İnşaat ve İnşaat Malzemeleri Turizm San. Ve Tic. Ltd. Şti.</a:t>
            </a:r>
          </a:p>
          <a:p>
            <a:r>
              <a:rPr lang="tr-TR" dirty="0"/>
              <a:t>ISBIR Sentetik Dokuma Sanayi A.S.</a:t>
            </a:r>
          </a:p>
          <a:p>
            <a:r>
              <a:rPr lang="tr-TR" dirty="0"/>
              <a:t>İDA Bahçe Organik Yaşam Tarım ve Gıda Ürünleri San. Tic. Ltd. Şti.</a:t>
            </a:r>
          </a:p>
          <a:p>
            <a:r>
              <a:rPr lang="tr-TR" dirty="0"/>
              <a:t>İDA GIDA TARIMSAL ÜRETİM İÇ VE DIŞ PAZARLAMA LTD.ŞTİ.</a:t>
            </a:r>
          </a:p>
          <a:p>
            <a:r>
              <a:rPr lang="tr-TR" dirty="0"/>
              <a:t>İSAR SU ARITMA SİSTEMLERİ</a:t>
            </a:r>
          </a:p>
          <a:p>
            <a:r>
              <a:rPr lang="tr-TR" dirty="0" err="1"/>
              <a:t>Kaleseramik</a:t>
            </a:r>
            <a:r>
              <a:rPr lang="tr-TR" dirty="0"/>
              <a:t> Çanakkale Kalebodur Seramik San. A.Ş.</a:t>
            </a:r>
          </a:p>
          <a:p>
            <a:r>
              <a:rPr lang="tr-TR" dirty="0"/>
              <a:t>KEPEZ MEYVECİLİK TARIM TAŞ. TİC. ve SAN. LTD. ŞTİ.</a:t>
            </a:r>
          </a:p>
          <a:p>
            <a:r>
              <a:rPr lang="tr-TR" dirty="0"/>
              <a:t>KÖŞE BUCAK BASIM YAYINCILIK TARIM REKLAMCILIK SOS. HİZ. TUR. SAN. TİC. LTD. ŞTİ.</a:t>
            </a:r>
          </a:p>
          <a:p>
            <a:r>
              <a:rPr lang="tr-TR" dirty="0"/>
              <a:t>Mavi </a:t>
            </a:r>
            <a:r>
              <a:rPr lang="tr-TR" dirty="0" err="1"/>
              <a:t>İda</a:t>
            </a:r>
            <a:r>
              <a:rPr lang="tr-TR" dirty="0"/>
              <a:t> Enerji Ltd. Şti.</a:t>
            </a:r>
          </a:p>
          <a:p>
            <a:r>
              <a:rPr lang="tr-TR" dirty="0"/>
              <a:t>MELOS  Kauçuk ve Plastik San. Tic. A.Ş.</a:t>
            </a:r>
          </a:p>
          <a:p>
            <a:r>
              <a:rPr lang="tr-TR" dirty="0" err="1"/>
              <a:t>Temizoğulları</a:t>
            </a:r>
            <a:r>
              <a:rPr lang="tr-TR" dirty="0"/>
              <a:t> Hazır Beton İnş. Nak. </a:t>
            </a:r>
            <a:r>
              <a:rPr lang="tr-TR" dirty="0" err="1"/>
              <a:t>Hayv</a:t>
            </a:r>
            <a:r>
              <a:rPr lang="tr-TR" dirty="0"/>
              <a:t>. Tic. ve San. Ltd. Şti.</a:t>
            </a:r>
          </a:p>
          <a:p>
            <a:r>
              <a:rPr lang="tr-TR" dirty="0"/>
              <a:t>ÜSAT YAPI A.Ş.</a:t>
            </a:r>
          </a:p>
          <a:p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87" y="116632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663575"/>
            <a:ext cx="8905875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4437112"/>
            <a:ext cx="3059832" cy="230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 </a:t>
            </a:r>
            <a:r>
              <a:rPr lang="tr-TR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dağılımına </a:t>
            </a: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baktığımız zaman ise </a:t>
            </a:r>
            <a:r>
              <a:rPr lang="tr-TR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ÇOMÜ </a:t>
            </a:r>
            <a:r>
              <a:rPr lang="tr-TR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personeli</a:t>
            </a: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 ait </a:t>
            </a:r>
            <a:r>
              <a:rPr lang="tr-TR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payın % 47 olduğunu, yıllara bağlı olarak </a:t>
            </a:r>
            <a:r>
              <a:rPr lang="tr-TR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analizler </a:t>
            </a:r>
            <a:r>
              <a:rPr lang="tr-TR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artarken ÇOMÜ harici analiz kaynaklarındaki artış görülmektedir.</a:t>
            </a:r>
            <a:endParaRPr lang="tr-TR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t="36307" r="36683" b="19003"/>
          <a:stretch/>
        </p:blipFill>
        <p:spPr bwMode="auto">
          <a:xfrm>
            <a:off x="7848872" y="44624"/>
            <a:ext cx="1259632" cy="13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7329" r="8179" b="8668"/>
          <a:stretch/>
        </p:blipFill>
        <p:spPr bwMode="auto">
          <a:xfrm>
            <a:off x="179512" y="195876"/>
            <a:ext cx="1080120" cy="114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Başlık"/>
          <p:cNvSpPr txBox="1">
            <a:spLocks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FAALİYETLERİ</a:t>
            </a:r>
            <a:endParaRPr lang="tr-TR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7032"/>
            <a:ext cx="5688632" cy="29912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data:image/png;base64,iVBORw0KGgoAAAANSUhEUgAAAnsAAAGQCAYAAADWX6ZLAAAUgklEQVR4Xu3WQREAAAgCQelf2h43awMWH+wcAQIECBAgQIBAVmDZZIIRIECAAAECBAicsecJCBAgQIAAAQJhAWMvXK5oBAgQIECAAAFjzw8QIECAAAECBMICxl64XNEIECBAgAABAsaeHyBAgAABAgQIhAWMvXC5ohEgQIAAAQIEjD0/QIAAAQIECBAICxh74XJFI0CAAAECBAgYe36AAAECBAgQIBAWMPbC5YpGgAABAgQIEDD2/AABAgQIECBAICxg7IXLFY0AAQIECBAgYOz5AQIECBAgQIBAWMDYC5crGgECBAgQIEDA2PMDBAgQIECAAIGwgLEXLlc0AgQIECBAgICx5wcIECBAgAABAmEBYy9crmgECBAgQIAAAWPPDxAgQIAAAQIEwgLGXrhc0QgQIECAAAECxp4fIECAAAECBAiEBYy9cLmiESBAgAABAgSMPT9AgAABAgQIEAgLGHvhckUjQIAAAQIECBh7foAAAQIECBAgEBYw9sLlikaAAAECBAgQMPb8AAECBAgQIEAgLGDshcsVjQABAgQIECBg7PkBAgQIECBAgEBYwNgLlysaAQIECBAgQMDY8wMECBAgQIAAgbCAsRcuVzQCBAgQIECAgLHnBwgQIECAAAECYQFjL1yuaAQIECBAgAABY88PECBAgAABAgTCAsZeuFzRCBAgQIAAAQLGnh8gQIAAAQIECIQFjL1wuaIRIECAAAECBIw9P0CAAAECBAgQCAsYe+FyRSNAgAABAgQIGHt+gAABAgQIECAQFjD2wuWKRoAAAQIECBAw9vwAAQIECBAgQCAsYOyFyxWNAAECBAgQIGDs+QECBAgQIECAQFjA2AuXKxoBAgQIECBAwNjzAwQIECBAgACBsICxFy5XNAIECBAgQICAsecHCBAgQIAAAQJhAWMvXK5oBAgQIECAAAFjzw8QIECAAAECBMICxl64XNEIECBAgAABAsaeHyBAgAABAgQIhAWMvXC5ohEgQIAAAQIEjD0/QIAAAQIECBAICxh74XJFI0CAAAECBAgYe36AAAECBAgQIBAWMPbC5YpGgAABAgQIEDD2/AABAgQIECBAICxg7IXLFY0AAQIECBAgYOz5AQIECBAgQIBAWMDYC5crGgECBAgQIEDA2PMDBAgQIECAAIGwgLEXLlc0AgQIECBAgICx5wcIECBAgAABAmEBYy9crmgECBAgQIAAAWPPDxAgQIAAAQIEwgLGXrhc0QgQIECAAAECxp4fIECAAAECBAiEBYy9cLmiESBAgAABAgSMPT9AgAABAgQIEAgLGHvhckUjQIAAAQIECBh7foAAAQIECBAgEBYw9sLlikaAAAECBAgQMPb8AAECBAgQIEAgLGDshcsVjQABAgQIECBg7PkBAgQIECBAgEBYwNgLlysaAQIECBAgQMDY8wMECBAgQIAAgbCAsRcuVzQCBAgQIECAgLHnBwgQIECAAAECYQFjL1yuaAQIECBAgAABY88PECBAgAABAgTCAsZeuFzRCBAgQIAAAQLGnh8gQIAAAQIECIQFjL1wuaIRIECAAAECBIw9P0CAAAECBAgQCAsYe+FyRSNAgAABAgQIGHt+gAABAgQIECAQFjD2wuWKRoAAAQIECBAw9vwAAQIECBAgQCAsYOyFyxWNAAECBAgQIGDs+QECBAgQIECAQFjA2AuXKxoBAgQIECBAwNjzAwQIECBAgACBsICxFy5XNAIECBAgQICAsecHCBAgQIAAAQJhAWMvXK5oBAgQIECAAAFjzw8QIECAAAECBMICxl64XNEIECBAgAABAsaeHyBAgAABAgQIhAWMvXC5ohEgQIAAAQIEjD0/QIAAAQIECBAICxh74XJFI0CAAAECBAgYe36AAAECBAgQIBAWMPbC5YpGgAABAgQIEDD2/AABAgQIECBAICxg7IXLFY0AAQIECBAgYOz5AQIECBAgQIBAWMDYC5crGgECBAgQIEDA2PMDBAgQIECAAIGwgLEXLlc0AgQIECBAgICx5wcIECBAgAABAmEBYy9crmgECBAgQIAAAWPPDxAgQIAAAQIEwgLGXrhc0QgQIECAAAECxp4fIECAAAECBAiEBYy9cLmiESBAgAABAgSMPT9AgAABAgQIEAgLGHvhckUjQIAAAQIECBh7foAAAQIECBAgEBYw9sLlikaAAAECBAgQMPb8AAECBAgQIEAgLGDshcsVjQABAgQIECBg7PkBAgQIECBAgEBYwNgLlysaAQIECBAgQMDY8wMECBAgQIAAgbCAsRcuVzQCBAgQIECAgLHnBwgQIECAAAECYQFjL1yuaAQIECBAgAABY88PECBAgAABAgTCAsZeuFzRCBAgQIAAAQLGnh8gQIAAAQIECIQFjL1wuaIRIECAAAECBIw9P0CAAAECBAgQCAsYe+FyRSNAgAABAgQIGHt+gAABAgQIECAQFjD2wuWKRoAAAQIECBAw9vwAAQIECBAgQCAsYOyFyxWNAAECBAgQIGDs+QECBAgQIECAQFjA2AuXKxoBAgQIECBAwNjzAwQIECBAgACBsICxFy5XNAIECBAgQICAsecHCBAgQIAAAQJhAWMvXK5oBAgQIECAAAFjzw8QIECAAAECBMICxl64XNEIECBAgAABAsaeHyBAgAABAgQIhAWMvXC5ohEgQIAAAQIEjD0/QIAAAQIECBAICxh74XJFI0CAAAECBAgYe36AAAECBAgQIBAWMPbC5YpGgAABAgQIEDD2/AABAgQIECBAICxg7IXLFY0AAQIECBAgYOz5AQIECBAgQIBAWMDYC5crGgECBAgQIEDA2PMDBAgQIECAAIGwgLEXLlc0AgQIECBAgICx5wcIECBAgAABAmEBYy9crmgECBAgQIAAAWPPDxAgQIAAAQIEwgLGXrhc0QgQIECAAAECxp4fIECAAAECBAiEBYy9cLmiESBAgAABAgSMPT9AgAABAgQIEAgLGHvhckUjQIAAAQIECBh7foAAAQIECBAgEBYw9sLlikaAAAECBAgQMPb8AAECBAgQIEAgLGDshcsVjQABAgQIECBg7PkBAgQIECBAgEBYwNgLlysaAQIECBAgQMDY8wMECBAgQIAAgbCAsRcuVzQCBAgQIECAgLHnBwgQIECAAAECYQFjL1yuaAQIECBAgAABY88PECBAgAABAgTCAsZeuFzRCBAgQIAAAQLGnh8gQIAAAQIECIQFjL1wuaIRIECAAAECBIw9P0CAAAECBAgQCAsYe+FyRSNAgAABAgQIGHt+gAABAgQIECAQFjD2wuWKRoAAAQIECBAw9vwAAQIECBAgQCAsYOyFyxWNAAECBAgQIGDs+QECBAgQIECAQFjA2AuXKxoBAgQIECBAwNjzAwQIECBAgACBsICxFy5XNAIECBAgQICAsecHCBAgQIAAAQJhAWMvXK5oBAgQIECAAAFjzw8QIECAAAECBMICxl64XNEIECBAgAABAsaeHyBAgAABAgQIhAWMvXC5ohEgQIAAAQIEjD0/QIAAAQIECBAICxh74XJFI0CAAAECBAgYe36AAAECBAgQIBAWMPbC5YpGgAABAgQIEDD2/AABAgQIECBAICxg7IXLFY0AAQIECBAgYOz5AQIECBAgQIBAWMDYC5crGgECBAgQIEDA2PMDBAgQIECAAIGwgLEXLlc0AgQIECBAgICx5wcIECBAgAABAmEBYy9crmgECBAgQIAAAWPPDxAgQIAAAQIEwgLGXrhc0QgQIECAAAECxp4fIECAAAECBAiEBYy9cLmiESBAgAABAgSMPT9AgAABAgQIEAgLGHvhckUjQIAAAQIECBh7foAAAQIECBAgEBYw9sLlikaAAAECBAgQMPb8AAECBAgQIEAgLGDshcsVjQABAgQIECBg7PkBAgQIECBAgEBYwNgLlysaAQIECBAgQMDY8wMECBAgQIAAgbCAsRcuVzQCBAgQIECAgLHnBwgQIECAAAECYQFjL1yuaAQIECBAgAABY88PECBAgAABAgTCAsZeuFzRCBAgQIAAAQLGnh8gQIAAAQIECIQFjL1wuaIRIECAAAECBIw9P0CAAAECBAgQCAsYe+FyRSNAgAABAgQIGHt+gAABAgQIECAQFjD2wuWKRoAAAQIECBAw9vwAAQIECBAgQCAsYOyFyxWNAAECBAgQIGDs+QECBAgQIECAQFjA2AuXKxoBAgQIECBAwNjzAwQIECBAgACBsICxFy5XNAIECBAgQICAsecHCBAgQIAAAQJhAWMvXK5oBAgQIECAAAFjzw8QIECAAAECBMICxl64XNEIECBAgAABAsaeHyBAgAABAgQIhAWMvXC5ohEgQIAAAQIEjD0/QIAAAQIECBAICxh74XJFI0CAAAECBAgYe36AAAECBAgQIBAWMPbC5YpGgAABAgQIEDD2/AABAgQIECBAICxg7IXLFY0AAQIECBAgYOz5AQIECBAgQIBAWMDYC5crGgECBAgQIEDA2PMDBAgQIECAAIGwgLEXLlc0AgQIECBAgICx5wcIECBAgAABAmEBYy9crmgECBAgQIAAAWPPDxAgQIAAAQIEwgLGXrhc0QgQIECAAAECxp4fIECAAAECBAiEBYy9cLmiESBAgAABAgSMPT9AgAABAgQIEAgLGHvhckUjQIAAAQIECBh7foAAAQIECBAgEBYw9sLlikaAAAECBAgQMPb8AAECBAgQIEAgLGDshcsVjQABAgQIECBg7PkBAgQIECBAgEBYwNgLlysaAQIECBAgQMDY8wMECBAgQIAAgbCAsRcuVzQCBAgQIECAgLHnBwgQIECAAAECYQFjL1yuaAQIECBAgAABY88PECBAgAABAgTCAsZeuFzRCBAgQIAAAQLGnh8gQIAAAQIECIQFjL1wuaIRIECAAAECBIw9P0CAAAECBAgQCAsYe+FyRSNAgAABAgQIGHt+gAABAgQIECAQFjD2wuWKRoAAAQIECBAw9vwAAQIECBAgQCAsYOyFyxWNAAECBAgQIGDs+QECBAgQIECAQFjA2AuXKxoBAgQIECBAwNjzAwQIECBAgACBsICxFy5XNAIECBAgQICAsecHCBAgQIAAAQJhAWMvXK5oBAgQIECAAAFjzw8QIECAAAECBMICxl64XNEIECBAgAABAsaeHyBAgAABAgQIhAWMvXC5ohEgQIAAAQIEjD0/QIAAAQIECBAICxh74XJFI0CAAAECBAgYe36AAAECBAgQIBAWMPbC5YpGgAABAgQIEDD2/AABAgQIECBAICxg7IXLFY0AAQIECBAgYOz5AQIECBAgQIBAWMDYC5crGgECBAgQIEDA2PMDBAgQIECAAIGwgLEXLlc0AgQIECBAgICx5wcIECBAgAABAmEBYy9crmgECBAgQIAAAWPPDxAgQIAAAQIEwgLGXrhc0QgQIECAAAECxp4fIECAAAECBAiEBYy9cLmiESBAgAABAgSMPT9AgAABAgQIEAgLGHvhckUjQIAAAQIECBh7foAAAQIECBAgEBYw9sLlikaAAAECBAgQMPb8AAECBAgQIEAgLGDshcsVjQABAgQIECBg7PkBAgQIECBAgEBYwNgLlysaAQIECBAgQMDY8wMECBAgQIAAgbCAsRcuVzQCBAgQIECAgLHnBwgQIECAAAECYQFjL1yuaAQIECBAgAABY88PECBAgAABAgTCAsZeuFzRCBAgQIAAAQLGnh8gQIAAAQIECIQFjL1wuaIRIECAAAECBIw9P0CAAAECBAgQCAsYe+FyRSNAgAABAgQIGHt+gAABAgQIECAQFjD2wuWKRoAAAQIECBAw9vwAAQIECBAgQCAsYOyFyxWNAAECBAgQIGDs+QECBAgQIECAQFjA2AuXKxoBAgQIECBAwNjzAwQIECBAgACBsICxFy5XNAIECBAgQICAsecHCBAgQIAAAQJhAWMvXK5oBAgQIECAAAFjzw8QIECAAAECBMICxl64XNEIECBAgAABAsaeHyBAgAABAgQIhAWMvXC5ohEgQIAAAQIEjD0/QIAAAQIECBAICxh74XJFI0CAAAECBAgYe36AAAECBAgQIBAWMPbC5YpGgAABAgQIEDD2/AABAgQIECBAICxg7IXLFY0AAQIECBAgYOz5AQIECBAgQIBAWMDYC5crGgECBAgQIEDA2PMDBAgQIECAAIGwgLEXLlc0AgQIECBAgICx5wcIECBAgAABAmEBYy9crmgECBAgQIAAAWPPDxAgQIAAAQIEwgLGXrhc0QgQIECAAAECxp4fIECAAAECBAiEBYy9cLmiESBAgAABAgSMPT9AgAABAgQIEAgLGHvhckUjQIAAAQIECBh7foAAAQIECBAgEBYw9sLlikaAAAECBAgQMPb8AAECBAgQIEAgLGDshcsVjQABAgQIECBg7PkBAgQIECBAgEBYwNgLlysaAQIECBAgQMDY8wMECBAgQIAAgbCAsRcuVzQCBAgQIECAgLHnBwgQIECAAAECYQFjL1yuaAQIECBAgAABY88PECBAgAABAgTCAsZeuFzRCBAgQIAAAQLGnh8gQIAAAQIECIQFjL1wuaIRIECAAAECBIw9P0CAAAECBAgQCAsYe+FyRSNAgAABAgQIGHt+gAABAgQIECAQFjD2wuWKRoAAAQIECBAw9vwAAQIECBAgQCAsYOyFyxWNAAECBAgQIGDs+QECBAgQIECAQFjA2AuXKxoBAgQIECBAwNjzAwQIECBAgACBsICxFy5XNAIECBAgQICAsecHCBAgQIAAAQJhAWMvXK5oBAgQIECAAAFjzw8QIECAAAECBMICxl64XNEIECBAgAABAsaeHyBAgAABAgQIhAWMvXC5ohEgQIAAAQIEjD0/QIAAAQIECBAICxh74XJFI0CAAAECBAgYe36AAAECBAgQIBAWMPbC5YpGgAABAgQIEDD2/AABAgQIECBAICxg7IXLFY0AAQIECBAgYOz5AQIECBAgQIBAWMDYC5crGgECBAgQIEDgAckTAZFfUWMK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5" y="1465063"/>
            <a:ext cx="3737725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762672" cy="249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48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FAALİYETLERİ</a:t>
            </a: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7329" r="8179" b="8668"/>
          <a:stretch/>
        </p:blipFill>
        <p:spPr bwMode="auto">
          <a:xfrm>
            <a:off x="179512" y="195876"/>
            <a:ext cx="1344488" cy="143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356" y="1642820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1459520393"/>
              </p:ext>
            </p:extLst>
          </p:nvPr>
        </p:nvGraphicFramePr>
        <p:xfrm>
          <a:off x="683568" y="175394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95" y="116632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5CCFC14-19B2-4B68-9680-93E06EBF9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5CCFC14-19B2-4B68-9680-93E06EBF93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5B5D75B-D22F-4640-9051-AEA84F57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5B5D75B-D22F-4640-9051-AEA84F570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BB0B63-ABB0-4DAD-9566-5D58AAF33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57BB0B63-ABB0-4DAD-9566-5D58AAF336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53D571-9C42-451B-8186-719538A63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7453D571-9C42-451B-8186-719538A63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E6CF62-2417-4E4D-B5DF-262C887D7D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DFE6CF62-2417-4E4D-B5DF-262C887D7D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837228-1650-4369-8B4D-257F9D341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13837228-1650-4369-8B4D-257F9D341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1939BF-266D-47A6-AD60-A769FC5B7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EB1939BF-266D-47A6-AD60-A769FC5B72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866CBF-F106-4BE8-94B8-70EEE2215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97866CBF-F106-4BE8-94B8-70EEE22150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59B27ECD-C233-48AB-9963-E2FC850B6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7578"/>
            <a:ext cx="5809583" cy="2863176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TÜBİTAK-2229</a:t>
            </a:r>
            <a:r>
              <a:rPr lang="tr-TR" b="1" dirty="0">
                <a:solidFill>
                  <a:schemeClr val="tx1"/>
                </a:solidFill>
              </a:rPr>
              <a:t> desteğiyle 10 üniversiteden toplam 30 öğrencinin katılımıyla Arkeometri Eğitim Semineri </a:t>
            </a:r>
            <a:r>
              <a:rPr lang="tr-TR" b="1" dirty="0" err="1">
                <a:solidFill>
                  <a:schemeClr val="tx1"/>
                </a:solidFill>
              </a:rPr>
              <a:t>ÇOBİLTUM’da</a:t>
            </a:r>
            <a:r>
              <a:rPr lang="tr-TR" b="1" dirty="0">
                <a:solidFill>
                  <a:schemeClr val="tx1"/>
                </a:solidFill>
              </a:rPr>
              <a:t> düzenlenmiştir. </a:t>
            </a:r>
          </a:p>
          <a:p>
            <a:endParaRPr lang="tr-TR" dirty="0"/>
          </a:p>
        </p:txBody>
      </p:sp>
      <p:pic>
        <p:nvPicPr>
          <p:cNvPr id="5" name="Resim 4" descr="ağaç, açık hava, kişi, zemin içeren bir resim&#10;&#10;Açıklama otomatik olarak oluşturuldu">
            <a:extLst>
              <a:ext uri="{FF2B5EF4-FFF2-40B4-BE49-F238E27FC236}">
                <a16:creationId xmlns="" xmlns:a16="http://schemas.microsoft.com/office/drawing/2014/main" id="{31135BED-3EA0-464F-AFC2-7739A5E95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"/>
          <a:stretch/>
        </p:blipFill>
        <p:spPr>
          <a:xfrm>
            <a:off x="0" y="3188487"/>
            <a:ext cx="6556917" cy="3048825"/>
          </a:xfrm>
          <a:prstGeom prst="rect">
            <a:avLst/>
          </a:prstGeom>
        </p:spPr>
      </p:pic>
      <p:pic>
        <p:nvPicPr>
          <p:cNvPr id="7" name="Resim 6" descr="çayır, kişi, açık hava, dik içeren bir resim&#10;&#10;Açıklama otomatik olarak oluşturuldu">
            <a:extLst>
              <a:ext uri="{FF2B5EF4-FFF2-40B4-BE49-F238E27FC236}">
                <a16:creationId xmlns="" xmlns:a16="http://schemas.microsoft.com/office/drawing/2014/main" id="{0ADF01E7-E322-4A06-AE61-3D8B6DE54A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917" y="2924944"/>
            <a:ext cx="2587083" cy="2299629"/>
          </a:xfrm>
          <a:prstGeom prst="rect">
            <a:avLst/>
          </a:prstGeom>
        </p:spPr>
      </p:pic>
      <p:pic>
        <p:nvPicPr>
          <p:cNvPr id="9" name="Resim 8" descr="metin, ekran görüntüsü içeren bir resim&#10;&#10;Açıklama otomatik olarak oluşturuldu">
            <a:extLst>
              <a:ext uri="{FF2B5EF4-FFF2-40B4-BE49-F238E27FC236}">
                <a16:creationId xmlns="" xmlns:a16="http://schemas.microsoft.com/office/drawing/2014/main" id="{62F376ED-9A66-4079-8023-996FA347ED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522" y="56014"/>
            <a:ext cx="3712478" cy="2671844"/>
          </a:xfrm>
          <a:prstGeom prst="rect">
            <a:avLst/>
          </a:prstGeom>
        </p:spPr>
      </p:pic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90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29600" cy="308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ISCMP Kongresi-Arnavutluk</a:t>
            </a: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t="36307" r="36683" b="19003"/>
          <a:stretch/>
        </p:blipFill>
        <p:spPr bwMode="auto">
          <a:xfrm>
            <a:off x="7848872" y="44624"/>
            <a:ext cx="1259632" cy="13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yhanoral\Pictures\ISCMP\Foto ISCMP ASHOTEL\DSC_05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5" y="1257099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yhanoral\Pictures\ISCMP\Foto ISCMP ASHOTEL\DSC_0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19" y="1383827"/>
            <a:ext cx="4813445" cy="32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yhanoral\Pictures\ISCMP\kongre_tulay\20181109_1738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21128"/>
            <a:ext cx="5457770" cy="306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012160" y="494116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00B0F0"/>
                </a:solidFill>
              </a:rPr>
              <a:t>www.iscmp.org</a:t>
            </a:r>
            <a:endParaRPr lang="tr-TR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1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r>
              <a:rPr lang="tr-TR" dirty="0" smtClean="0"/>
              <a:t>SWOT Analizi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fontScale="6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tr-TR" b="1" dirty="0"/>
              <a:t>GÜÇLÜ YÖNLER</a:t>
            </a:r>
            <a:endParaRPr lang="tr-TR" dirty="0"/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 err="1"/>
              <a:t>Fonksiyonelleşmiş</a:t>
            </a:r>
            <a:r>
              <a:rPr lang="tr-TR" dirty="0"/>
              <a:t> tematik laboratuvarlar (Toprak, Çevre, Gıda ve Arkeometri gibi)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Akredite-Yetkili olmuş laboratuvarlar (Toprak ve Çevre Laboratuvarları gibi)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Fiziki altyapı olanakları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Kendine ait Laboratuvar Yönetim Yazılımı (E-</a:t>
            </a:r>
            <a:r>
              <a:rPr lang="tr-TR" dirty="0" err="1"/>
              <a:t>lmas</a:t>
            </a:r>
            <a:r>
              <a:rPr lang="tr-TR" dirty="0"/>
              <a:t>) ile şeffaflık ve uzaktan süreç takibi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İç ve Dış Paydaşlar ile güçlü iletişim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Yurtiçi Merkez Laboratuvarları ile Protokoller ve Altyapı Paylaşımı (BİLTEKMER-MAKÜ, YETEM-SDÜ)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İleri teknoloji Analiz Cihaz Altyapısı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Personelin Analiz Yetkinlikleri ve Deneyimleri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Rektörlüğün Doğrudan Desteği 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Rektörlük birimleri ile paylaşılan ortak kampüs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tr-TR" dirty="0"/>
              <a:t>Düşük Fiyat Politikası, hızlı analiz süreleri</a:t>
            </a:r>
          </a:p>
        </p:txBody>
      </p:sp>
      <p:cxnSp>
        <p:nvCxnSpPr>
          <p:cNvPr id="4" name="Düz Bağlayıcı 3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4624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2339272" y="116632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Ulusal ve Yerel Basında BİZ</a:t>
            </a:r>
            <a:endParaRPr lang="en-US" sz="14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71" y="607574"/>
            <a:ext cx="3188143" cy="612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" y="375454"/>
            <a:ext cx="2892499" cy="633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 bwMode="auto">
          <a:xfrm>
            <a:off x="2936007" y="692696"/>
            <a:ext cx="2880320" cy="601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8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2339272" y="116632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Ulusal ve Yerel Basında BİZ</a:t>
            </a:r>
            <a:endParaRPr lang="en-US" sz="14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Lenovo-pc\Downloads\IMG-09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 b="11111"/>
          <a:stretch/>
        </p:blipFill>
        <p:spPr bwMode="auto">
          <a:xfrm>
            <a:off x="6228183" y="620688"/>
            <a:ext cx="2767105" cy="53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-pc\Downloads\IMG-09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 b="19583"/>
          <a:stretch/>
        </p:blipFill>
        <p:spPr bwMode="auto">
          <a:xfrm>
            <a:off x="3347863" y="592151"/>
            <a:ext cx="287384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novo-pc\Downloads\IMG-09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24167"/>
          <a:stretch/>
        </p:blipFill>
        <p:spPr bwMode="auto">
          <a:xfrm>
            <a:off x="43747" y="620687"/>
            <a:ext cx="3167180" cy="53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8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179032" y="6025767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Arkeometri Laboratuvarı</a:t>
            </a:r>
            <a:endParaRPr lang="en-US" sz="14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336"/>
            <a:ext cx="266938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Lenovo-pc\Desktop\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40" y="238336"/>
            <a:ext cx="4946870" cy="31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enovo-pc\Downloads\Screensh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8" y="3429000"/>
            <a:ext cx="4232272" cy="331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55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Düz Bağlayıcı 6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kdörtgen 15"/>
          <p:cNvSpPr/>
          <p:nvPr/>
        </p:nvSpPr>
        <p:spPr>
          <a:xfrm>
            <a:off x="2280173" y="4196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 TANITIM</a:t>
            </a:r>
          </a:p>
          <a:p>
            <a:endParaRPr lang="en-US" dirty="0"/>
          </a:p>
        </p:txBody>
      </p:sp>
      <p:sp>
        <p:nvSpPr>
          <p:cNvPr id="17" name="Dikdörtgen 16"/>
          <p:cNvSpPr/>
          <p:nvPr/>
        </p:nvSpPr>
        <p:spPr>
          <a:xfrm>
            <a:off x="-16055" y="1441047"/>
            <a:ext cx="91085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Çanakkale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Onsekiz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Üniversitesi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Teknoloji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Uygulama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Araştırma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Merkezi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(ÇOBİLTUM)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yılında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kurulmuş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Rektörlük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bünyesinde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faaliyet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gösteren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birimdir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ÇOBİLTUM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kendi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binasında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üniversitemiz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akademik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idari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personeline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öğrencilerine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diğer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kuruluşlarına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özel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sektöre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hizmet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vermektedir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Merkezimiz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yılında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DPT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tarafından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desteklenen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 kapsamında alt yapı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teknolojik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cihaz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kapasitesini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ileri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seviyelere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getirmiştir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" y="3687816"/>
            <a:ext cx="9048750" cy="309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736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87" y="44624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B0F0"/>
                </a:solidFill>
              </a:rPr>
              <a:t>Tedarikçi Puanlama Sistemi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tr-TR" dirty="0" smtClean="0"/>
              <a:t>Sorunlar</a:t>
            </a:r>
          </a:p>
          <a:p>
            <a:pPr lvl="1"/>
            <a:r>
              <a:rPr lang="tr-TR" dirty="0" smtClean="0"/>
              <a:t>Firmaların kurumsallığı</a:t>
            </a:r>
          </a:p>
          <a:p>
            <a:pPr lvl="2"/>
            <a:r>
              <a:rPr lang="tr-TR" dirty="0" smtClean="0"/>
              <a:t>Kurumsal bakış açısı</a:t>
            </a:r>
          </a:p>
          <a:p>
            <a:pPr lvl="2"/>
            <a:r>
              <a:rPr lang="tr-TR" dirty="0" smtClean="0"/>
              <a:t>Distribütör devamlılığı</a:t>
            </a:r>
          </a:p>
          <a:p>
            <a:pPr lvl="1"/>
            <a:r>
              <a:rPr lang="tr-TR" dirty="0" smtClean="0"/>
              <a:t>Firmaların fiyat politikası</a:t>
            </a:r>
          </a:p>
          <a:p>
            <a:pPr lvl="2"/>
            <a:r>
              <a:rPr lang="tr-TR" dirty="0" smtClean="0"/>
              <a:t>İhale </a:t>
            </a:r>
          </a:p>
          <a:p>
            <a:pPr lvl="2"/>
            <a:r>
              <a:rPr lang="tr-TR" dirty="0" smtClean="0"/>
              <a:t>Yedek parça-sarf</a:t>
            </a:r>
          </a:p>
          <a:p>
            <a:pPr lvl="1"/>
            <a:r>
              <a:rPr lang="tr-TR" dirty="0" smtClean="0"/>
              <a:t>Servis</a:t>
            </a:r>
          </a:p>
          <a:p>
            <a:pPr lvl="2"/>
            <a:r>
              <a:rPr lang="tr-TR" dirty="0" smtClean="0"/>
              <a:t>Bakım anlaşması mı yoksa arıza anında çağrı mı?</a:t>
            </a:r>
          </a:p>
          <a:p>
            <a:pPr lvl="2"/>
            <a:r>
              <a:rPr lang="tr-TR" dirty="0" smtClean="0"/>
              <a:t>Servis personelinin bilgi ve tecrübesi</a:t>
            </a:r>
          </a:p>
          <a:p>
            <a:pPr lvl="2"/>
            <a:r>
              <a:rPr lang="tr-TR" dirty="0" smtClean="0"/>
              <a:t>Servis personelinin devamlılığı</a:t>
            </a:r>
          </a:p>
          <a:p>
            <a:pPr lvl="1"/>
            <a:r>
              <a:rPr lang="tr-TR" dirty="0" smtClean="0"/>
              <a:t>Eğitim</a:t>
            </a:r>
          </a:p>
          <a:p>
            <a:pPr lvl="2"/>
            <a:r>
              <a:rPr lang="tr-TR" dirty="0" smtClean="0"/>
              <a:t>Eğitimlerin planlanması</a:t>
            </a:r>
          </a:p>
          <a:p>
            <a:pPr lvl="2"/>
            <a:r>
              <a:rPr lang="tr-TR" dirty="0" smtClean="0"/>
              <a:t>Eğitmenlerin bilgi ve tecrübesi</a:t>
            </a:r>
          </a:p>
          <a:p>
            <a:pPr lvl="2"/>
            <a:r>
              <a:rPr lang="tr-TR" dirty="0" smtClean="0"/>
              <a:t>Eğitmenlerin devamlılığı</a:t>
            </a:r>
          </a:p>
          <a:p>
            <a:pPr lvl="1"/>
            <a:r>
              <a:rPr lang="tr-TR" dirty="0" smtClean="0"/>
              <a:t>Kişisel ilişkiler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881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452169"/>
              </p:ext>
            </p:extLst>
          </p:nvPr>
        </p:nvGraphicFramePr>
        <p:xfrm>
          <a:off x="971600" y="404664"/>
          <a:ext cx="7042785" cy="706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1705"/>
                <a:gridCol w="6101080"/>
              </a:tblGrid>
              <a:tr h="706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986405" algn="ctr"/>
                          <a:tab pos="5972810" algn="r"/>
                        </a:tabLst>
                      </a:pP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86405" algn="ctr"/>
                          <a:tab pos="5972810" algn="r"/>
                        </a:tabLst>
                      </a:pPr>
                      <a:r>
                        <a:rPr lang="tr-TR" sz="1400" dirty="0">
                          <a:effectLst/>
                        </a:rPr>
                        <a:t>TEDARİKÇİ DEĞERLENDİRME FORMU</a:t>
                      </a:r>
                      <a:endParaRPr lang="tr-T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049" name="Resim 4" descr="LOGO_ÇOBİLT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8" y="404823"/>
            <a:ext cx="9429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870409"/>
              </p:ext>
            </p:extLst>
          </p:nvPr>
        </p:nvGraphicFramePr>
        <p:xfrm>
          <a:off x="1187624" y="1556792"/>
          <a:ext cx="6790055" cy="79438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89200"/>
                <a:gridCol w="4300855"/>
              </a:tblGrid>
              <a:tr h="1638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Tedarikçi Firma Adı: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Adresi: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Tedarikçi Türü: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İrtibat Kurulan Kişi: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38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>
                          <a:effectLst/>
                        </a:rPr>
                        <a:t>Telefon/e-posta: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844943"/>
              </p:ext>
            </p:extLst>
          </p:nvPr>
        </p:nvGraphicFramePr>
        <p:xfrm>
          <a:off x="1176337" y="2722468"/>
          <a:ext cx="6791326" cy="29387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95208"/>
                <a:gridCol w="1078140"/>
                <a:gridCol w="1078140"/>
                <a:gridCol w="1139838"/>
              </a:tblGrid>
              <a:tr h="216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DEĞERLENDİRME KRİTERLERİ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1. Değerlendirme</a:t>
                      </a:r>
                      <a:endParaRPr lang="tr-TR" sz="12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Tarih: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2. Değerlendirme</a:t>
                      </a:r>
                      <a:endParaRPr lang="tr-TR" sz="12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Tarih: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3. Değerlendirme</a:t>
                      </a:r>
                      <a:endParaRPr lang="tr-TR" sz="12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Tarih: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7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Kalite Performansı (Max:20 Puan)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İlgili birimler tarafından istenilen cihaz, malzeme, kimyasal madde ve hizmetlerin istenen özelliklere uygun olup olmadığı göz önünde bulundurulur.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4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Teslimat Performansı(Max:10 Puan)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Alımı yapılan cihaz, malzeme, kimyasal madde ve hizmetlerin zamanında zarara uğramadan ve eksiksiz teslim edilip edilmediği göz önünde bulundurulur.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8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Fiyat Performansı(Max:20 Puan)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Emsallerinden ucuz / pahalı olup olmadığı, ödeme şartlarının taksit, vade, iskonto gibi kriterlerin emsallerine göre iyi olup olmadığı göz önünde bulundurulur.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3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Kalite Belgesi(Max:10 Puan)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Ürün veya hizmet satın alınacak tedarikçinin gerekli ISO 9001, TSE, TÜRKAK vb. belgelerinin olup olmadığı göz önünde bulundurulur.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28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Servis Sonrası Hizmet ve Müşteri İlişkileri (Max:20 Puan)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Satınalma sonrası tedarikçinin firmaya verdiği hizmet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Kapsam (Max:10 Puan)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İlgili birimler tarafından istenilen cihaz, malzeme, kimyasal madde ve hizmetlerin firmadaki yeterliliği göz önünde bulundurulur.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Bilinirlik (Max:10 Puan)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Firmanın referans miktarları göz önünde bulundurulur.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TOPLAM PUAN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 dirty="0">
                          <a:ln w="0">
                            <a:solidFill>
                              <a:prstClr val="black"/>
                            </a:solidFill>
                          </a:ln>
                          <a:effectLst/>
                        </a:rPr>
                        <a:t> </a:t>
                      </a:r>
                      <a:endParaRPr lang="tr-T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3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978721"/>
              </p:ext>
            </p:extLst>
          </p:nvPr>
        </p:nvGraphicFramePr>
        <p:xfrm>
          <a:off x="1670535" y="260648"/>
          <a:ext cx="5802930" cy="4525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1734"/>
                <a:gridCol w="839763"/>
                <a:gridCol w="687324"/>
                <a:gridCol w="1374109"/>
              </a:tblGrid>
              <a:tr h="12931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MALZEME ALIMLARINDA KULLANILACAKTIR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258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DEĞERLENDİRME KONULARI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ÜST PUAN SINIRI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VERİLEN PUAN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NOTLAR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Ürün Kalitesi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14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Şartnameye Uygunluk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12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Termine Uyum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14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Ambalaj Kalitesi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4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Tanımlı Kalite Sistemi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3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Ticari İlişkiler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3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Fiyat Politikası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14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Teknik Destek Sağlayabilme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6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Teknik Yeterlilik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5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İlgili Kişilere Kolayca Ulaşabilme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5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Sorunlara Hızlı Çözüm-Yaklaşım 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4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2586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Dışsal Başarı (Ürünün Tesliminden Sonra Çıkan Uygunsuzluklar)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8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Acil Durumlara Uyum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8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TOPLAM PUAN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100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HİZMET ALIMLARINDA KULLANILACAKTIR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DEĞERLENDİRME KONULARI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Servis Kalitesi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14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Tanımlı Kalite Sistemi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5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Termine Uyum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14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İşin Gerektirdiği Bilgi Donanımına Sahip Olma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10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Ticari İlişkiler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4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Fiyat Politikası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14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Sözleşmeye Uyum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12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Sözleşmede Görülen Ekipman ve Donanımı Eksiksiz Karşılama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6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Sorunlara Hızlı Çözüm-Yaklaşım 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6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İlgili Kişilere Kolayca Ulaşabilme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5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Acil Durumlara Uyum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10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TOPLAM PUAN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100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  <a:tr h="129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800" dirty="0">
                          <a:effectLst/>
                        </a:rPr>
                        <a:t> </a:t>
                      </a:r>
                      <a:endParaRPr lang="tr-T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3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</p:nvPr>
        </p:nvGraphicFramePr>
        <p:xfrm>
          <a:off x="3412490" y="3534251"/>
          <a:ext cx="2319020" cy="6578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79563"/>
                <a:gridCol w="1439457"/>
              </a:tblGrid>
              <a:tr h="164465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PUANLAMA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644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80-100 PUAN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ÇALIŞILABİLİR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44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50-79 PUAN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ŞARTLI KABUL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44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0-49 PUAN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800">
                          <a:effectLst/>
                        </a:rPr>
                        <a:t>ÇALIŞILAMAZ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619265"/>
              </p:ext>
            </p:extLst>
          </p:nvPr>
        </p:nvGraphicFramePr>
        <p:xfrm>
          <a:off x="1541145" y="2132856"/>
          <a:ext cx="6061710" cy="560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8760"/>
                <a:gridCol w="4552950"/>
              </a:tblGrid>
              <a:tr h="266065">
                <a:tc>
                  <a:txBody>
                    <a:bodyPr/>
                    <a:lstStyle/>
                    <a:p>
                      <a:pPr marR="86360" algn="l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Değerlendiren Adı: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86360" algn="l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4640">
                <a:tc>
                  <a:txBody>
                    <a:bodyPr/>
                    <a:lstStyle/>
                    <a:p>
                      <a:pPr marR="86360" algn="l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Değerlendirme Tarihi:</a:t>
                      </a:r>
                      <a:endParaRPr lang="tr-T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86360" algn="l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23728" y="5027017"/>
            <a:ext cx="198437" cy="130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663978" y="5027017"/>
            <a:ext cx="198437" cy="130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398615" y="5027017"/>
            <a:ext cx="198438" cy="130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41463" y="3582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180528" y="484400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Çalışılabilir:				Şartlı Kabul:				Çalışılamaz:	</a:t>
            </a:r>
            <a:endParaRPr kumimoji="0" lang="tr-TR" altLang="tr-T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Değerlendirme Sonuçları ve Gözlemler:							</a:t>
            </a:r>
            <a:endParaRPr kumimoji="0" lang="tr-TR" altLang="tr-T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8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Cihaz Performansı</a:t>
            </a: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t="36307" r="36683" b="19003"/>
          <a:stretch/>
        </p:blipFill>
        <p:spPr bwMode="auto">
          <a:xfrm>
            <a:off x="7848872" y="44624"/>
            <a:ext cx="1259632" cy="13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7329" r="8179" b="8668"/>
          <a:stretch/>
        </p:blipFill>
        <p:spPr bwMode="auto">
          <a:xfrm>
            <a:off x="179512" y="195876"/>
            <a:ext cx="1344488" cy="143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Diyagram 11"/>
          <p:cNvGraphicFramePr/>
          <p:nvPr>
            <p:extLst>
              <p:ext uri="{D42A27DB-BD31-4B8C-83A1-F6EECF244321}">
                <p14:modId xmlns:p14="http://schemas.microsoft.com/office/powerpoint/2010/main" val="463536882"/>
              </p:ext>
            </p:extLst>
          </p:nvPr>
        </p:nvGraphicFramePr>
        <p:xfrm>
          <a:off x="1572344" y="3068960"/>
          <a:ext cx="6096000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3" name="Diyagram 12"/>
          <p:cNvGraphicFramePr/>
          <p:nvPr>
            <p:extLst>
              <p:ext uri="{D42A27DB-BD31-4B8C-83A1-F6EECF244321}">
                <p14:modId xmlns:p14="http://schemas.microsoft.com/office/powerpoint/2010/main" val="570757615"/>
              </p:ext>
            </p:extLst>
          </p:nvPr>
        </p:nvGraphicFramePr>
        <p:xfrm>
          <a:off x="1556048" y="388888"/>
          <a:ext cx="6096000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93127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Uzmanların Eğitimi</a:t>
            </a: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t="36307" r="36683" b="19003"/>
          <a:stretch/>
        </p:blipFill>
        <p:spPr bwMode="auto">
          <a:xfrm>
            <a:off x="7848872" y="44624"/>
            <a:ext cx="1259632" cy="13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7329" r="8179" b="8668"/>
          <a:stretch/>
        </p:blipFill>
        <p:spPr bwMode="auto">
          <a:xfrm>
            <a:off x="179512" y="195876"/>
            <a:ext cx="1344488" cy="143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Diyagram 8"/>
          <p:cNvGraphicFramePr/>
          <p:nvPr>
            <p:extLst>
              <p:ext uri="{D42A27DB-BD31-4B8C-83A1-F6EECF244321}">
                <p14:modId xmlns:p14="http://schemas.microsoft.com/office/powerpoint/2010/main" val="1008911112"/>
              </p:ext>
            </p:extLst>
          </p:nvPr>
        </p:nvGraphicFramePr>
        <p:xfrm>
          <a:off x="1187624" y="1626796"/>
          <a:ext cx="7776864" cy="453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376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806B39-E23E-425E-8FDE-936DD1A33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81806B39-E23E-425E-8FDE-936DD1A33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81806B39-E23E-425E-8FDE-936DD1A33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FFDC5AF-3EF7-46C5-B157-A0A9A1778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6FFDC5AF-3EF7-46C5-B157-A0A9A1778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graphicEl>
                                              <a:dgm id="{6FFDC5AF-3EF7-46C5-B157-A0A9A1778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8BADD2-65CE-4A27-8E53-47B83608CF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dgm id="{B28BADD2-65CE-4A27-8E53-47B83608CF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B28BADD2-65CE-4A27-8E53-47B83608CF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AE4D1A-B919-40A5-973D-C65F3BBCE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73AE4D1A-B919-40A5-973D-C65F3BBCE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dgm id="{73AE4D1A-B919-40A5-973D-C65F3BBCE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B76F89-5E54-4A00-A0ED-427A60138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73B76F89-5E54-4A00-A0ED-427A60138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dgm id="{73B76F89-5E54-4A00-A0ED-427A60138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3F0076-E4B0-44B7-A34C-CBF7DFAD0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193F0076-E4B0-44B7-A34C-CBF7DFAD0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193F0076-E4B0-44B7-A34C-CBF7DFAD0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E3ED2B6-4691-4C89-9F92-94A58B7DB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FE3ED2B6-4691-4C89-9F92-94A58B7DB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FE3ED2B6-4691-4C89-9F92-94A58B7DB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D4252D-5CCE-49F4-B4ED-7380E5D28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64D4252D-5CCE-49F4-B4ED-7380E5D28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64D4252D-5CCE-49F4-B4ED-7380E5D28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E5016D9-D51C-4EE3-8349-C614ED3C7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FE5016D9-D51C-4EE3-8349-C614ED3C7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FE5016D9-D51C-4EE3-8349-C614ED3C7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CE087B-11B0-4A5D-989F-753F73C3C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30CE087B-11B0-4A5D-989F-753F73C3C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30CE087B-11B0-4A5D-989F-753F73C3C6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B2D314-332B-4C51-BD5F-93121F75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7AB2D314-332B-4C51-BD5F-93121F75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7AB2D314-332B-4C51-BD5F-93121F75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15749F1-3DDD-4754-80ED-98E433ED9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graphicEl>
                                              <a:dgm id="{515749F1-3DDD-4754-80ED-98E433ED9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15749F1-3DDD-4754-80ED-98E433ED9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DDC4AF4-9DAF-450D-9EFF-41C7F8E14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0DDC4AF4-9DAF-450D-9EFF-41C7F8E14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0DDC4AF4-9DAF-450D-9EFF-41C7F8E14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Çözüm</a:t>
            </a: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Düz Bağlayıcı 3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t="36307" r="36683" b="19003"/>
          <a:stretch/>
        </p:blipFill>
        <p:spPr bwMode="auto">
          <a:xfrm>
            <a:off x="7848872" y="44624"/>
            <a:ext cx="1259632" cy="13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7329" r="8179" b="8668"/>
          <a:stretch/>
        </p:blipFill>
        <p:spPr bwMode="auto">
          <a:xfrm>
            <a:off x="179512" y="195876"/>
            <a:ext cx="1344488" cy="143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Diyagram 8"/>
          <p:cNvGraphicFramePr/>
          <p:nvPr>
            <p:extLst>
              <p:ext uri="{D42A27DB-BD31-4B8C-83A1-F6EECF244321}">
                <p14:modId xmlns:p14="http://schemas.microsoft.com/office/powerpoint/2010/main" val="926932274"/>
              </p:ext>
            </p:extLst>
          </p:nvPr>
        </p:nvGraphicFramePr>
        <p:xfrm>
          <a:off x="467544" y="1397000"/>
          <a:ext cx="8676456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92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FCA4122-94E4-419B-8591-2B2A2DDD0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8FCA4122-94E4-419B-8591-2B2A2DDD0C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96D39C2-8A78-450D-B1F9-388A0D16D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996D39C2-8A78-450D-B1F9-388A0D16D0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BBDBD6-33A7-4975-82DF-C302AC08D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dgm id="{04BBDBD6-33A7-4975-82DF-C302AC08D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98DDEED-0C79-49FD-80CB-7C40FE270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dgm id="{C98DDEED-0C79-49FD-80CB-7C40FE2701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9DF75C-FA94-4824-9426-E00CEBEFC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dgm id="{3C9DF75C-FA94-4824-9426-E00CEBEFCD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B60A14E-7A62-4E78-B6B5-D19FF5214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dgm id="{2B60A14E-7A62-4E78-B6B5-D19FF5214F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485442-06F8-4E58-99B2-2C595798F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34485442-06F8-4E58-99B2-2C595798FF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B944B5-B35C-4529-837E-403AF1F3B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F1B944B5-B35C-4529-837E-403AF1F3BE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9">
                                            <p:graphicEl>
                                              <a:dgm id="{8FCA4122-94E4-419B-8591-2B2A2DDD0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>
                                            <p:graphicEl>
                                              <a:dgm id="{8FCA4122-94E4-419B-8591-2B2A2DDD0C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9">
                                            <p:graphicEl>
                                              <a:dgm id="{996D39C2-8A78-450D-B1F9-388A0D16D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9">
                                            <p:graphicEl>
                                              <a:dgm id="{996D39C2-8A78-450D-B1F9-388A0D16D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9">
                                            <p:graphicEl>
                                              <a:dgm id="{04BBDBD6-33A7-4975-82DF-C302AC08D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>
                                            <p:graphicEl>
                                              <a:dgm id="{04BBDBD6-33A7-4975-82DF-C302AC08D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>
                                            <p:graphicEl>
                                              <a:dgm id="{C98DDEED-0C79-49FD-80CB-7C40FE270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>
                                            <p:graphicEl>
                                              <a:dgm id="{C98DDEED-0C79-49FD-80CB-7C40FE270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9">
                                            <p:graphicEl>
                                              <a:dgm id="{3C9DF75C-FA94-4824-9426-E00CEBEFC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9">
                                            <p:graphicEl>
                                              <a:dgm id="{3C9DF75C-FA94-4824-9426-E00CEBEFC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9">
                                            <p:graphicEl>
                                              <a:dgm id="{2B60A14E-7A62-4E78-B6B5-D19FF5214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9">
                                            <p:graphicEl>
                                              <a:dgm id="{2B60A14E-7A62-4E78-B6B5-D19FF5214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9">
                                            <p:graphicEl>
                                              <a:dgm id="{34485442-06F8-4E58-99B2-2C595798F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9">
                                            <p:graphicEl>
                                              <a:dgm id="{34485442-06F8-4E58-99B2-2C595798F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9">
                                            <p:graphicEl>
                                              <a:dgm id="{F1B944B5-B35C-4529-837E-403AF1F3B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9">
                                            <p:graphicEl>
                                              <a:dgm id="{F1B944B5-B35C-4529-837E-403AF1F3B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9" grpId="1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Düz Bağlayıcı 3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/>
          <p:cNvSpPr txBox="1"/>
          <p:nvPr/>
        </p:nvSpPr>
        <p:spPr>
          <a:xfrm>
            <a:off x="611560" y="5661248"/>
            <a:ext cx="786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>
                <a:latin typeface="Impact" panose="020B0806030902050204" pitchFamily="34" charset="0"/>
              </a:rPr>
              <a:t>DAİMA DOĞRU CEVAPLARI VERİR</a:t>
            </a:r>
            <a:endParaRPr lang="tr-TR" sz="3600" dirty="0">
              <a:latin typeface="Impact" panose="020B080603090205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32" y="2132856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4664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aşlı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2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58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2280173" y="44624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Organizasyon Şeması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cdn.comu.edu.tr/cms/merkezlab/foto/6-1547455737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684"/>
            <a:ext cx="6259412" cy="593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8" y="404664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87" y="44624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Yönetim Kadrosu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6782"/>
            <a:ext cx="6552728" cy="491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79" y="116632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3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Düz Bağlayıcı 6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kdörtgen 15"/>
          <p:cNvSpPr/>
          <p:nvPr/>
        </p:nvSpPr>
        <p:spPr>
          <a:xfrm>
            <a:off x="2280173" y="4196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 TANITIM</a:t>
            </a:r>
          </a:p>
          <a:p>
            <a:endParaRPr lang="en-US" dirty="0"/>
          </a:p>
        </p:txBody>
      </p:sp>
      <p:sp>
        <p:nvSpPr>
          <p:cNvPr id="17" name="Dikdörtgen 16"/>
          <p:cNvSpPr/>
          <p:nvPr/>
        </p:nvSpPr>
        <p:spPr>
          <a:xfrm>
            <a:off x="-16055" y="1441047"/>
            <a:ext cx="910850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Hedeflerimiz;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ÜNİVERSİTEMİZDEKİ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BİLİMSEL VE TEKNOLOJİK AR-GE ARAŞTIRMALARINA HİZMET VERMEK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SANAYİDEKİ AR-GE ÇALIŞMALARINA HİZMET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VERMEK</a:t>
            </a:r>
            <a:r>
              <a:rPr lang="tr-T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 DESTEK VERMEK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DİSİPLİNLER ARASI PROJE ÜRETME İLİŞKİLERİNİ GELİŞTİRMEK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SANAYİNİN İHTİYACI OLAN KONULARDA ORTAK PROJELER ÜRETMEK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BİLİMSEL VE TEKNOLOJİK ARAŞTIRMALAR İÇİN REKABETE DAYALI, ETKİN, VERİMLİ ARAŞTIRMA ORTAMI VE İMKANLARI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OLUŞTURMAK</a:t>
            </a:r>
            <a:endParaRPr lang="tr-T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113" y="4005064"/>
            <a:ext cx="3925887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6942"/>
            <a:ext cx="4176464" cy="285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8" y="141320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87" y="44624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1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466918"/>
              </p:ext>
            </p:extLst>
          </p:nvPr>
        </p:nvGraphicFramePr>
        <p:xfrm>
          <a:off x="860350" y="1268760"/>
          <a:ext cx="777686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Düz Bağlayıcı 4"/>
          <p:cNvCxnSpPr/>
          <p:nvPr/>
        </p:nvCxnSpPr>
        <p:spPr>
          <a:xfrm>
            <a:off x="1524000" y="1340768"/>
            <a:ext cx="61443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kdörtgen 7"/>
          <p:cNvSpPr/>
          <p:nvPr/>
        </p:nvSpPr>
        <p:spPr>
          <a:xfrm>
            <a:off x="2280173" y="4196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Neden ÇOBİLTUM?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8" y="404664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87" y="119483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81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graphicEl>
                                              <a:dgm id="{1687FD7B-9DC7-4535-833B-2943547B31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1687FD7B-9DC7-4535-833B-2943547B31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1687FD7B-9DC7-4535-833B-2943547B31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1687FD7B-9DC7-4535-833B-2943547B31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1520D53F-0FA5-449E-A147-45059883C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1520D53F-0FA5-449E-A147-45059883C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1520D53F-0FA5-449E-A147-45059883C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1520D53F-0FA5-449E-A147-45059883C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123D9BCF-904B-43BA-BE76-DFC22B9E4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123D9BCF-904B-43BA-BE76-DFC22B9E4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123D9BCF-904B-43BA-BE76-DFC22B9E4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123D9BCF-904B-43BA-BE76-DFC22B9E4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1BCDF384-DD3C-42A6-AC31-F63B28A8E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1BCDF384-DD3C-42A6-AC31-F63B28A8E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1BCDF384-DD3C-42A6-AC31-F63B28A8E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1BCDF384-DD3C-42A6-AC31-F63B28A8E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61FD4D84-3139-4224-9758-5ECD9FA32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61FD4D84-3139-4224-9758-5ECD9FA32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61FD4D84-3139-4224-9758-5ECD9FA32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61FD4D84-3139-4224-9758-5ECD9FA32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3B5FE4F-B1C8-42F8-96D0-8EEACF7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A3B5FE4F-B1C8-42F8-96D0-8EEACF7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A3B5FE4F-B1C8-42F8-96D0-8EEACF7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3B5FE4F-B1C8-42F8-96D0-8EEACF7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826D128-88B6-4BB8-BC19-BDC33F8BE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9826D128-88B6-4BB8-BC19-BDC33F8BE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826D128-88B6-4BB8-BC19-BDC33F8BE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826D128-88B6-4BB8-BC19-BDC33F8BE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B1B13F20-8EC9-4096-BA79-B8C369EFC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B1B13F20-8EC9-4096-BA79-B8C369EFC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B1B13F20-8EC9-4096-BA79-B8C369EFC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B1B13F20-8EC9-4096-BA79-B8C369EFC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40CE0A04-93E0-45BF-A8AF-ECCF0699E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40CE0A04-93E0-45BF-A8AF-ECCF0699E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0CE0A04-93E0-45BF-A8AF-ECCF0699E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40CE0A04-93E0-45BF-A8AF-ECCF0699E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6BEACE40-BD03-48B4-8502-E161F8EC7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6BEACE40-BD03-48B4-8502-E161F8EC7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6BEACE40-BD03-48B4-8502-E161F8EC7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6BEACE40-BD03-48B4-8502-E161F8EC7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68A145C2-BBB1-4CAB-8149-1ED450BF2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68A145C2-BBB1-4CAB-8149-1ED450BF2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68A145C2-BBB1-4CAB-8149-1ED450BF2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68A145C2-BBB1-4CAB-8149-1ED450BF2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826F885C-71E1-4639-B620-CECC7D91B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826F885C-71E1-4639-B620-CECC7D91B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826F885C-71E1-4639-B620-CECC7D91B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826F885C-71E1-4639-B620-CECC7D91B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7DDAFAC7-CCF0-4AFC-A24C-71EA57AB5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7DDAFAC7-CCF0-4AFC-A24C-71EA57AB5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7DDAFAC7-CCF0-4AFC-A24C-71EA57AB5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7DDAFAC7-CCF0-4AFC-A24C-71EA57AB5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5738FDD1-7C88-41BC-A6B8-DF7AD3364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5738FDD1-7C88-41BC-A6B8-DF7AD3364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5738FDD1-7C88-41BC-A6B8-DF7AD3364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5738FDD1-7C88-41BC-A6B8-DF7AD3364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0A5B34CC-19F4-41D6-B0BB-066EDC04E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0A5B34CC-19F4-41D6-B0BB-066EDC04E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0A5B34CC-19F4-41D6-B0BB-066EDC04E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0A5B34CC-19F4-41D6-B0BB-066EDC04E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Farklı ve Esnek Uygulamalar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6276994" cy="4525963"/>
          </a:xfrm>
        </p:spPr>
        <p:txBody>
          <a:bodyPr/>
          <a:lstStyle/>
          <a:p>
            <a:r>
              <a:rPr lang="tr-TR" dirty="0" smtClean="0">
                <a:hlinkClick r:id="rId2"/>
              </a:rPr>
              <a:t>Elmas</a:t>
            </a:r>
            <a:endParaRPr lang="tr-TR" dirty="0" smtClean="0"/>
          </a:p>
          <a:p>
            <a:r>
              <a:rPr lang="tr-TR" dirty="0" smtClean="0"/>
              <a:t>Teşekküre indirim</a:t>
            </a:r>
          </a:p>
          <a:p>
            <a:r>
              <a:rPr lang="tr-TR" dirty="0" smtClean="0"/>
              <a:t>Özel fiyat uygulamaları</a:t>
            </a:r>
          </a:p>
          <a:p>
            <a:r>
              <a:rPr lang="tr-TR" dirty="0" smtClean="0"/>
              <a:t>Memnuniyet anketi</a:t>
            </a:r>
          </a:p>
          <a:p>
            <a:r>
              <a:rPr lang="tr-TR" dirty="0" smtClean="0"/>
              <a:t>Laboratuvarlar arası ortaklık</a:t>
            </a:r>
            <a:endParaRPr lang="tr-TR" dirty="0"/>
          </a:p>
        </p:txBody>
      </p:sp>
      <p:pic>
        <p:nvPicPr>
          <p:cNvPr id="4" name="Picture 10" descr="http://elmas.comu.edu.tr/images/e-lm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48" y="1897519"/>
            <a:ext cx="3604308" cy="88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187" y="188640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10364" y="5760"/>
            <a:ext cx="8229600" cy="1143000"/>
          </a:xfrm>
        </p:spPr>
        <p:txBody>
          <a:bodyPr/>
          <a:lstStyle/>
          <a:p>
            <a:r>
              <a:rPr lang="tr-TR" dirty="0" smtClean="0"/>
              <a:t>Personel</a:t>
            </a:r>
            <a:endParaRPr lang="tr-TR" dirty="0"/>
          </a:p>
        </p:txBody>
      </p:sp>
      <p:graphicFrame>
        <p:nvGraphicFramePr>
          <p:cNvPr id="5" name="4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837197"/>
              </p:ext>
            </p:extLst>
          </p:nvPr>
        </p:nvGraphicFramePr>
        <p:xfrm>
          <a:off x="611560" y="1484784"/>
          <a:ext cx="3240360" cy="3826314"/>
        </p:xfrm>
        <a:graphic>
          <a:graphicData uri="http://schemas.openxmlformats.org/drawingml/2006/table">
            <a:tbl>
              <a:tblPr/>
              <a:tblGrid>
                <a:gridCol w="23282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21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78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b="1" dirty="0">
                          <a:latin typeface="Times New Roman"/>
                          <a:ea typeface="Calibri"/>
                          <a:cs typeface="Times New Roman"/>
                        </a:rPr>
                        <a:t>Personel çalışma Şekli</a:t>
                      </a:r>
                      <a:endParaRPr lang="tr-T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b="1" dirty="0">
                          <a:latin typeface="Times New Roman"/>
                          <a:ea typeface="Calibri"/>
                          <a:cs typeface="Times New Roman"/>
                        </a:rPr>
                        <a:t>Personel Sayısı</a:t>
                      </a:r>
                      <a:endParaRPr lang="tr-T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Akademik</a:t>
                      </a:r>
                      <a:endParaRPr lang="tr-TR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tr-TR" sz="1100" dirty="0" smtClean="0">
                          <a:solidFill>
                            <a:schemeClr val="accent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+</a:t>
                      </a:r>
                      <a:r>
                        <a:rPr lang="tr-TR" sz="1100" baseline="0" dirty="0" smtClean="0">
                          <a:solidFill>
                            <a:schemeClr val="accent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2</a:t>
                      </a:r>
                      <a:endParaRPr lang="tr-TR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2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Öğretim</a:t>
                      </a:r>
                      <a:r>
                        <a:rPr lang="tr-TR" sz="1100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görevlisi</a:t>
                      </a:r>
                      <a:endParaRPr lang="tr-TR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latin typeface="Times New Roman"/>
                          <a:ea typeface="Calibri"/>
                          <a:cs typeface="Times New Roman"/>
                        </a:rPr>
                        <a:t>Sekreter</a:t>
                      </a:r>
                      <a:endParaRPr lang="tr-T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tr-T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2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Analist (Memur)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2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Analist (4D)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4+1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Analist (İŞKUR)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Numune Kabul Görevlisi (İŞKUR)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Bilgisayar Mühendisi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Temizlik görevlisi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11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4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Kısmi Zamanlı Öğrenci</a:t>
                      </a:r>
                      <a:endParaRPr lang="tr-TR" sz="11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tr-TR" sz="11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0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b="1" baseline="0" dirty="0" smtClean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Diğer (ÜCRETSİZ)</a:t>
                      </a:r>
                      <a:endParaRPr lang="tr-TR" sz="1100" b="1" baseline="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r-TR" sz="1100" b="1" baseline="0" dirty="0" smtClean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tr-TR" sz="1100" b="1" baseline="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İçerik Yer Tutucusu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940201"/>
              </p:ext>
            </p:extLst>
          </p:nvPr>
        </p:nvGraphicFramePr>
        <p:xfrm>
          <a:off x="4067944" y="1340768"/>
          <a:ext cx="4752528" cy="4032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0" y="116632"/>
            <a:ext cx="1231032" cy="1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http://elmas.comu.edu.tr/images/user/ts538v9lphcwsgsk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27384"/>
            <a:ext cx="1509317" cy="15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71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Chart bld="seriesEl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Image result for drop p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8" descr="Image result for drop p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0" name="Grup 29"/>
          <p:cNvGrpSpPr/>
          <p:nvPr/>
        </p:nvGrpSpPr>
        <p:grpSpPr>
          <a:xfrm>
            <a:off x="2483768" y="2186431"/>
            <a:ext cx="203265" cy="594066"/>
            <a:chOff x="1187624" y="4365104"/>
            <a:chExt cx="648072" cy="1728192"/>
          </a:xfrm>
        </p:grpSpPr>
        <p:sp>
          <p:nvSpPr>
            <p:cNvPr id="31" name="Oval 30"/>
            <p:cNvSpPr/>
            <p:nvPr/>
          </p:nvSpPr>
          <p:spPr>
            <a:xfrm>
              <a:off x="1187624" y="4365104"/>
              <a:ext cx="648072" cy="648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İkizkenar Üçgen 31"/>
            <p:cNvSpPr/>
            <p:nvPr/>
          </p:nvSpPr>
          <p:spPr>
            <a:xfrm flipV="1">
              <a:off x="1470565" y="5013176"/>
              <a:ext cx="108012" cy="108012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0" y="0"/>
            <a:ext cx="4760848" cy="3861048"/>
            <a:chOff x="0" y="0"/>
            <a:chExt cx="4760848" cy="386104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0848" cy="386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 5"/>
            <p:cNvGrpSpPr/>
            <p:nvPr/>
          </p:nvGrpSpPr>
          <p:grpSpPr>
            <a:xfrm>
              <a:off x="1754426" y="1304764"/>
              <a:ext cx="203265" cy="594066"/>
              <a:chOff x="1187624" y="4365104"/>
              <a:chExt cx="648072" cy="172819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187624" y="4365104"/>
                <a:ext cx="648072" cy="6480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İkizkenar Üçgen 4"/>
              <p:cNvSpPr/>
              <p:nvPr/>
            </p:nvSpPr>
            <p:spPr>
              <a:xfrm flipV="1">
                <a:off x="1470565" y="5013176"/>
                <a:ext cx="108012" cy="108012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" name="Grup 17"/>
            <p:cNvGrpSpPr/>
            <p:nvPr/>
          </p:nvGrpSpPr>
          <p:grpSpPr>
            <a:xfrm>
              <a:off x="1142168" y="1039867"/>
              <a:ext cx="203265" cy="594066"/>
              <a:chOff x="1187624" y="4365104"/>
              <a:chExt cx="648072" cy="172819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187624" y="4365104"/>
                <a:ext cx="648072" cy="6480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İkizkenar Üçgen 19"/>
              <p:cNvSpPr/>
              <p:nvPr/>
            </p:nvSpPr>
            <p:spPr>
              <a:xfrm flipV="1">
                <a:off x="1470565" y="5013176"/>
                <a:ext cx="108012" cy="108012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" name="Grup 20"/>
            <p:cNvGrpSpPr/>
            <p:nvPr/>
          </p:nvGrpSpPr>
          <p:grpSpPr>
            <a:xfrm>
              <a:off x="1530302" y="1665563"/>
              <a:ext cx="203265" cy="594066"/>
              <a:chOff x="1187624" y="4365104"/>
              <a:chExt cx="648072" cy="1728192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187624" y="4365104"/>
                <a:ext cx="648072" cy="6480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İkizkenar Üçgen 22"/>
              <p:cNvSpPr/>
              <p:nvPr/>
            </p:nvSpPr>
            <p:spPr>
              <a:xfrm flipV="1">
                <a:off x="1470565" y="5013176"/>
                <a:ext cx="108012" cy="108012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up 23"/>
            <p:cNvGrpSpPr/>
            <p:nvPr/>
          </p:nvGrpSpPr>
          <p:grpSpPr>
            <a:xfrm>
              <a:off x="1044585" y="2750362"/>
              <a:ext cx="203265" cy="594066"/>
              <a:chOff x="1187624" y="4365104"/>
              <a:chExt cx="648072" cy="172819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187624" y="4365104"/>
                <a:ext cx="648072" cy="6480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İkizkenar Üçgen 25"/>
              <p:cNvSpPr/>
              <p:nvPr/>
            </p:nvSpPr>
            <p:spPr>
              <a:xfrm flipV="1">
                <a:off x="1470565" y="5013176"/>
                <a:ext cx="108012" cy="108012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3" name="Grup 32"/>
            <p:cNvGrpSpPr/>
            <p:nvPr/>
          </p:nvGrpSpPr>
          <p:grpSpPr>
            <a:xfrm>
              <a:off x="1979712" y="1431530"/>
              <a:ext cx="203265" cy="594066"/>
              <a:chOff x="1187624" y="4365104"/>
              <a:chExt cx="648072" cy="1728192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187624" y="4365104"/>
                <a:ext cx="648072" cy="6480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İkizkenar Üçgen 34"/>
              <p:cNvSpPr/>
              <p:nvPr/>
            </p:nvSpPr>
            <p:spPr>
              <a:xfrm flipV="1">
                <a:off x="1470565" y="5013176"/>
                <a:ext cx="108012" cy="108012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6" name="Grup 35"/>
            <p:cNvGrpSpPr/>
            <p:nvPr/>
          </p:nvGrpSpPr>
          <p:grpSpPr>
            <a:xfrm>
              <a:off x="3563888" y="3010618"/>
              <a:ext cx="203265" cy="594066"/>
              <a:chOff x="1187624" y="4365104"/>
              <a:chExt cx="648072" cy="172819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187624" y="4365104"/>
                <a:ext cx="648072" cy="64807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İkizkenar Üçgen 37"/>
              <p:cNvSpPr/>
              <p:nvPr/>
            </p:nvSpPr>
            <p:spPr>
              <a:xfrm flipV="1">
                <a:off x="1470565" y="5013176"/>
                <a:ext cx="108012" cy="1080120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Dikdörtgen 11"/>
            <p:cNvSpPr/>
            <p:nvPr/>
          </p:nvSpPr>
          <p:spPr>
            <a:xfrm rot="20046750">
              <a:off x="2665467" y="2449224"/>
              <a:ext cx="1584176" cy="7980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3563888" y="3758050"/>
            <a:ext cx="5453786" cy="2911310"/>
            <a:chOff x="404189" y="2848249"/>
            <a:chExt cx="8437811" cy="3965426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52"/>
            <a:stretch/>
          </p:blipFill>
          <p:spPr bwMode="auto">
            <a:xfrm>
              <a:off x="404189" y="2848249"/>
              <a:ext cx="8437811" cy="3965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279" y="4216401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515" y="4055141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619" y="3474548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675" y="3491891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934" y="3042500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20" y="4936481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65" y="5309335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659" y="5461735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618" y="5349811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862" y="4852735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619" y="4931763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3718" y="4866159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136" y="5304905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3092" y="4528007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908" y="4120471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042" y="4373231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4787" y="4221020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345" y="5182453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278" y="5311179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7315" y="4991245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827" y="3631378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712" y="3719440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248" y="3715010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043" y="4991245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5" descr="Image result for drop p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679" y="3310977"/>
              <a:ext cx="191989" cy="31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AutoShape 4" descr="tetovo state univ ile ilgili gÃ¶rsel sonuc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82134" y="3900664"/>
            <a:ext cx="3458719" cy="2829313"/>
            <a:chOff x="82134" y="3900664"/>
            <a:chExt cx="3458719" cy="2829313"/>
          </a:xfrm>
        </p:grpSpPr>
        <p:pic>
          <p:nvPicPr>
            <p:cNvPr id="7" name="Resim 6">
              <a:extLst>
                <a:ext uri="{FF2B5EF4-FFF2-40B4-BE49-F238E27FC236}">
                  <a16:creationId xmlns="" xmlns:a16="http://schemas.microsoft.com/office/drawing/2014/main" id="{701651E2-6CCD-4E3A-BAD2-D471E4B27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479" r="-2138"/>
            <a:stretch/>
          </p:blipFill>
          <p:spPr>
            <a:xfrm>
              <a:off x="82134" y="5831272"/>
              <a:ext cx="2020199" cy="716140"/>
            </a:xfrm>
            <a:prstGeom prst="rect">
              <a:avLst/>
            </a:prstGeom>
          </p:spPr>
        </p:pic>
        <p:pic>
          <p:nvPicPr>
            <p:cNvPr id="8" name="Picture 4" descr="Image result for bristol university logo">
              <a:extLst>
                <a:ext uri="{FF2B5EF4-FFF2-40B4-BE49-F238E27FC236}">
                  <a16:creationId xmlns="" xmlns:a16="http://schemas.microsoft.com/office/drawing/2014/main" id="{405218CB-9EE8-4D32-85C5-219AA1949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415" y="4066817"/>
              <a:ext cx="2233438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Image result for bern university logo">
              <a:extLst>
                <a:ext uri="{FF2B5EF4-FFF2-40B4-BE49-F238E27FC236}">
                  <a16:creationId xmlns="" xmlns:a16="http://schemas.microsoft.com/office/drawing/2014/main" id="{B585AA94-5264-4271-9371-D2FBD96F15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 t="-4575" b="-1"/>
            <a:stretch/>
          </p:blipFill>
          <p:spPr bwMode="auto">
            <a:xfrm>
              <a:off x="1764123" y="4917759"/>
              <a:ext cx="1061298" cy="739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age result for halle wittenberg university logo">
              <a:extLst>
                <a:ext uri="{FF2B5EF4-FFF2-40B4-BE49-F238E27FC236}">
                  <a16:creationId xmlns="" xmlns:a16="http://schemas.microsoft.com/office/drawing/2014/main" id="{CE109F62-E03A-40F8-9C62-EC0156B65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31" y="4874399"/>
              <a:ext cx="1432443" cy="956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Mentouri Ãnv ile ilgili gÃ¶rsel sonucu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06" y="3900664"/>
              <a:ext cx="980378" cy="980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40" y="5658415"/>
              <a:ext cx="1071562" cy="107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ikdörtgen 14"/>
          <p:cNvSpPr/>
          <p:nvPr/>
        </p:nvSpPr>
        <p:spPr>
          <a:xfrm>
            <a:off x="4572000" y="15660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tr-TR" dirty="0"/>
              <a:t>Charles </a:t>
            </a:r>
            <a:r>
              <a:rPr lang="tr-TR" dirty="0" err="1"/>
              <a:t>University</a:t>
            </a:r>
            <a:r>
              <a:rPr lang="tr-TR" dirty="0"/>
              <a:t>, </a:t>
            </a:r>
            <a:r>
              <a:rPr lang="tr-TR" dirty="0" err="1"/>
              <a:t>Prague</a:t>
            </a:r>
            <a:r>
              <a:rPr lang="tr-TR" dirty="0"/>
              <a:t> – </a:t>
            </a:r>
            <a:r>
              <a:rPr lang="tr-TR" b="1" dirty="0"/>
              <a:t>Çek Cumhuriyeti</a:t>
            </a:r>
          </a:p>
          <a:p>
            <a:pPr lvl="0"/>
            <a:r>
              <a:rPr lang="tr-TR" dirty="0" err="1"/>
              <a:t>University</a:t>
            </a:r>
            <a:r>
              <a:rPr lang="tr-TR" dirty="0"/>
              <a:t> of Bristol, </a:t>
            </a:r>
            <a:r>
              <a:rPr lang="tr-TR" b="1" dirty="0"/>
              <a:t>İngiltere</a:t>
            </a:r>
          </a:p>
          <a:p>
            <a:pPr lvl="0"/>
            <a:r>
              <a:rPr lang="tr-TR" dirty="0" err="1"/>
              <a:t>Universitaet</a:t>
            </a:r>
            <a:r>
              <a:rPr lang="tr-TR" dirty="0"/>
              <a:t> Bern, </a:t>
            </a:r>
            <a:r>
              <a:rPr lang="tr-TR" b="1" dirty="0"/>
              <a:t>İsviçre</a:t>
            </a:r>
          </a:p>
          <a:p>
            <a:pPr lvl="0"/>
            <a:r>
              <a:rPr lang="tr-TR" dirty="0"/>
              <a:t>Martin Luther </a:t>
            </a:r>
            <a:r>
              <a:rPr lang="tr-TR" dirty="0" err="1"/>
              <a:t>Universitat</a:t>
            </a:r>
            <a:r>
              <a:rPr lang="tr-TR" dirty="0"/>
              <a:t> Halle </a:t>
            </a:r>
            <a:r>
              <a:rPr lang="tr-TR" dirty="0" err="1"/>
              <a:t>Wittenberg</a:t>
            </a:r>
            <a:r>
              <a:rPr lang="tr-TR" dirty="0"/>
              <a:t> </a:t>
            </a:r>
            <a:r>
              <a:rPr lang="tr-TR" dirty="0" smtClean="0"/>
              <a:t>– </a:t>
            </a:r>
            <a:r>
              <a:rPr lang="tr-TR" b="1" dirty="0" smtClean="0"/>
              <a:t>Almanya</a:t>
            </a:r>
          </a:p>
          <a:p>
            <a:pPr lvl="0"/>
            <a:r>
              <a:rPr lang="tr-TR" dirty="0" err="1" smtClean="0"/>
              <a:t>Tetovo</a:t>
            </a:r>
            <a:r>
              <a:rPr lang="tr-TR" dirty="0" smtClean="0"/>
              <a:t> </a:t>
            </a:r>
            <a:r>
              <a:rPr lang="tr-TR" dirty="0" err="1" smtClean="0"/>
              <a:t>University</a:t>
            </a:r>
            <a:r>
              <a:rPr lang="tr-TR" b="1" dirty="0" smtClean="0"/>
              <a:t>, Makedonya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0211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1402</Words>
  <Application>Microsoft Office PowerPoint</Application>
  <PresentationFormat>Ekran Gösterisi (4:3)</PresentationFormat>
  <Paragraphs>394</Paragraphs>
  <Slides>27</Slides>
  <Notes>8</Notes>
  <HiddenSlides>1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Slayt Başlıkları</vt:lpstr>
      </vt:variant>
      <vt:variant>
        <vt:i4>27</vt:i4>
      </vt:variant>
    </vt:vector>
  </HeadingPairs>
  <TitlesOfParts>
    <vt:vector size="32" baseType="lpstr">
      <vt:lpstr>Ofis Teması</vt:lpstr>
      <vt:lpstr>2_Ofis Teması</vt:lpstr>
      <vt:lpstr>3_Ofis Teması</vt:lpstr>
      <vt:lpstr>1_Ofis Teması</vt:lpstr>
      <vt:lpstr>4_Ofis Teması</vt:lpstr>
      <vt:lpstr>PowerPoint Sunusu</vt:lpstr>
      <vt:lpstr>PowerPoint Sunusu</vt:lpstr>
      <vt:lpstr>PowerPoint Sunusu</vt:lpstr>
      <vt:lpstr>Yönetim Kadrosu</vt:lpstr>
      <vt:lpstr>PowerPoint Sunusu</vt:lpstr>
      <vt:lpstr>PowerPoint Sunusu</vt:lpstr>
      <vt:lpstr>Farklı ve Esnek Uygulamalar</vt:lpstr>
      <vt:lpstr>Personel</vt:lpstr>
      <vt:lpstr>PowerPoint Sunusu</vt:lpstr>
      <vt:lpstr>PowerPoint Sunusu</vt:lpstr>
      <vt:lpstr>PowerPoint Sunusu</vt:lpstr>
      <vt:lpstr>2018 FAALİYETLERİ</vt:lpstr>
      <vt:lpstr>PowerPoint Sunusu</vt:lpstr>
      <vt:lpstr>PowerPoint Sunusu</vt:lpstr>
      <vt:lpstr>ISCMP Kongresi-Arnavutluk</vt:lpstr>
      <vt:lpstr>SWOT Analizi</vt:lpstr>
      <vt:lpstr>PowerPoint Sunusu</vt:lpstr>
      <vt:lpstr>PowerPoint Sunusu</vt:lpstr>
      <vt:lpstr>PowerPoint Sunusu</vt:lpstr>
      <vt:lpstr>Tedarikçi Puanlama Sistemi</vt:lpstr>
      <vt:lpstr>PowerPoint Sunusu</vt:lpstr>
      <vt:lpstr>PowerPoint Sunusu</vt:lpstr>
      <vt:lpstr>PowerPoint Sunusu</vt:lpstr>
      <vt:lpstr>Cihaz Performansı</vt:lpstr>
      <vt:lpstr>Uzmanların Eğitimi</vt:lpstr>
      <vt:lpstr>Çözüm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T.C. ÇANAKKALE ONSEKİZ MART ÜNİVERSİTESİ Bilim ve Teknoloji Uygulama ve Araştırma Merkezi</dc:title>
  <dc:creator>PC</dc:creator>
  <cp:lastModifiedBy>Asus</cp:lastModifiedBy>
  <cp:revision>125</cp:revision>
  <dcterms:created xsi:type="dcterms:W3CDTF">2017-01-28T14:45:30Z</dcterms:created>
  <dcterms:modified xsi:type="dcterms:W3CDTF">2019-03-20T21:33:10Z</dcterms:modified>
</cp:coreProperties>
</file>